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26"/>
  </p:notesMasterIdLst>
  <p:sldIdLst>
    <p:sldId id="256" r:id="rId2"/>
    <p:sldId id="258" r:id="rId3"/>
    <p:sldId id="277" r:id="rId4"/>
    <p:sldId id="311" r:id="rId5"/>
    <p:sldId id="318" r:id="rId6"/>
    <p:sldId id="317" r:id="rId7"/>
    <p:sldId id="313" r:id="rId8"/>
    <p:sldId id="316" r:id="rId9"/>
    <p:sldId id="315" r:id="rId10"/>
    <p:sldId id="314" r:id="rId11"/>
    <p:sldId id="312" r:id="rId12"/>
    <p:sldId id="301" r:id="rId13"/>
    <p:sldId id="298" r:id="rId14"/>
    <p:sldId id="320" r:id="rId15"/>
    <p:sldId id="302" r:id="rId16"/>
    <p:sldId id="303" r:id="rId17"/>
    <p:sldId id="304" r:id="rId18"/>
    <p:sldId id="309" r:id="rId19"/>
    <p:sldId id="299" r:id="rId20"/>
    <p:sldId id="306" r:id="rId21"/>
    <p:sldId id="321" r:id="rId22"/>
    <p:sldId id="297" r:id="rId23"/>
    <p:sldId id="295" r:id="rId24"/>
    <p:sldId id="31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C06D7-5608-2337-B87C-8ADDB4548C10}" v="2040" dt="2018-10-23T18:56:31.283"/>
    <p1510:client id="{B4BA6A03-86FE-49AA-B957-EC8C58CE03BC}" v="1" dt="2018-10-24T10:23:12.796"/>
    <p1510:client id="{5BC30DD3-1D58-B2E1-876B-DD7A5983E43C}" v="1" dt="2019-01-29T16:06:56.222"/>
    <p1510:client id="{9FC207BF-C8BC-4245-ADBC-6E28A569A9AF}" v="20" dt="2019-01-30T06:17:32.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 Sian.Whittaker - SCH.539" userId="S::msianwhittaker@educ.somerset.gov.uk::5578d3dd-76cd-4967-a8a2-8969f155d436" providerId="AD" clId="Web-{4B3A4C48-186F-4CCD-900A-19837A0E5539}"/>
    <pc:docChg chg="addSld delSld modSld sldOrd">
      <pc:chgData name="Mari Sian.Whittaker - SCH.539" userId="S::msianwhittaker@educ.somerset.gov.uk::5578d3dd-76cd-4967-a8a2-8969f155d436" providerId="AD" clId="Web-{4B3A4C48-186F-4CCD-900A-19837A0E5539}" dt="2018-05-09T05:20:35.052" v="8"/>
      <pc:docMkLst>
        <pc:docMk/>
      </pc:docMkLst>
      <pc:sldChg chg="modSp">
        <pc:chgData name="Mari Sian.Whittaker - SCH.539" userId="S::msianwhittaker@educ.somerset.gov.uk::5578d3dd-76cd-4967-a8a2-8969f155d436" providerId="AD" clId="Web-{4B3A4C48-186F-4CCD-900A-19837A0E5539}" dt="2018-05-09T05:20:26.394" v="7" actId="1076"/>
        <pc:sldMkLst>
          <pc:docMk/>
          <pc:sldMk cId="1884974267" sldId="260"/>
        </pc:sldMkLst>
        <pc:spChg chg="mod">
          <ac:chgData name="Mari Sian.Whittaker - SCH.539" userId="S::msianwhittaker@educ.somerset.gov.uk::5578d3dd-76cd-4967-a8a2-8969f155d436" providerId="AD" clId="Web-{4B3A4C48-186F-4CCD-900A-19837A0E5539}" dt="2018-05-09T05:20:26.394" v="7" actId="1076"/>
          <ac:spMkLst>
            <pc:docMk/>
            <pc:sldMk cId="1884974267" sldId="260"/>
            <ac:spMk id="4" creationId="{3439F3F2-7BA5-4F50-9774-34030D70CFFE}"/>
          </ac:spMkLst>
        </pc:spChg>
      </pc:sldChg>
      <pc:sldChg chg="del">
        <pc:chgData name="Mari Sian.Whittaker - SCH.539" userId="S::msianwhittaker@educ.somerset.gov.uk::5578d3dd-76cd-4967-a8a2-8969f155d436" providerId="AD" clId="Web-{4B3A4C48-186F-4CCD-900A-19837A0E5539}" dt="2018-05-09T05:20:35.052" v="8"/>
        <pc:sldMkLst>
          <pc:docMk/>
          <pc:sldMk cId="310923780" sldId="261"/>
        </pc:sldMkLst>
      </pc:sldChg>
      <pc:sldChg chg="modSp add ord">
        <pc:chgData name="Mari Sian.Whittaker - SCH.539" userId="S::msianwhittaker@educ.somerset.gov.uk::5578d3dd-76cd-4967-a8a2-8969f155d436" providerId="AD" clId="Web-{4B3A4C48-186F-4CCD-900A-19837A0E5539}" dt="2018-05-09T05:19:48.060" v="4" actId="20577"/>
        <pc:sldMkLst>
          <pc:docMk/>
          <pc:sldMk cId="1346166125" sldId="268"/>
        </pc:sldMkLst>
        <pc:spChg chg="mod">
          <ac:chgData name="Mari Sian.Whittaker - SCH.539" userId="S::msianwhittaker@educ.somerset.gov.uk::5578d3dd-76cd-4967-a8a2-8969f155d436" providerId="AD" clId="Web-{4B3A4C48-186F-4CCD-900A-19837A0E5539}" dt="2018-05-09T05:19:41.653" v="3" actId="1076"/>
          <ac:spMkLst>
            <pc:docMk/>
            <pc:sldMk cId="1346166125" sldId="268"/>
            <ac:spMk id="2" creationId="{97AFAF6D-13BD-4566-8EDA-125B4615AD19}"/>
          </ac:spMkLst>
        </pc:spChg>
        <pc:spChg chg="mod">
          <ac:chgData name="Mari Sian.Whittaker - SCH.539" userId="S::msianwhittaker@educ.somerset.gov.uk::5578d3dd-76cd-4967-a8a2-8969f155d436" providerId="AD" clId="Web-{4B3A4C48-186F-4CCD-900A-19837A0E5539}" dt="2018-05-09T05:19:48.060" v="4" actId="20577"/>
          <ac:spMkLst>
            <pc:docMk/>
            <pc:sldMk cId="1346166125" sldId="268"/>
            <ac:spMk id="3" creationId="{6A9B5AC1-A051-496C-A8AC-803A5461B369}"/>
          </ac:spMkLst>
        </pc:spChg>
      </pc:sldChg>
    </pc:docChg>
  </pc:docChgLst>
  <pc:docChgLst>
    <pc:chgData name="Mari Sian.Whittaker - SCH.539" userId="S::msianwhittaker@educ.somerset.gov.uk::5578d3dd-76cd-4967-a8a2-8969f155d436" providerId="AD" clId="Web-{E84716FC-E362-46CE-8394-C436E3B2D4DE}"/>
    <pc:docChg chg="addSld modSld sldOrd">
      <pc:chgData name="Mari Sian.Whittaker - SCH.539" userId="S::msianwhittaker@educ.somerset.gov.uk::5578d3dd-76cd-4967-a8a2-8969f155d436" providerId="AD" clId="Web-{E84716FC-E362-46CE-8394-C436E3B2D4DE}" dt="2019-01-21T13:22:45.049" v="154" actId="20577"/>
      <pc:docMkLst>
        <pc:docMk/>
      </pc:docMkLst>
      <pc:sldChg chg="modSp add ord">
        <pc:chgData name="Mari Sian.Whittaker - SCH.539" userId="S::msianwhittaker@educ.somerset.gov.uk::5578d3dd-76cd-4967-a8a2-8969f155d436" providerId="AD" clId="Web-{E84716FC-E362-46CE-8394-C436E3B2D4DE}" dt="2019-01-21T13:22:18.487" v="130" actId="20577"/>
        <pc:sldMkLst>
          <pc:docMk/>
          <pc:sldMk cId="1416496735" sldId="293"/>
        </pc:sldMkLst>
        <pc:spChg chg="mod">
          <ac:chgData name="Mari Sian.Whittaker - SCH.539" userId="S::msianwhittaker@educ.somerset.gov.uk::5578d3dd-76cd-4967-a8a2-8969f155d436" providerId="AD" clId="Web-{E84716FC-E362-46CE-8394-C436E3B2D4DE}" dt="2019-01-21T13:22:18.487" v="130" actId="20577"/>
          <ac:spMkLst>
            <pc:docMk/>
            <pc:sldMk cId="1416496735" sldId="293"/>
            <ac:spMk id="4" creationId="{7F8BB5E3-CABB-4894-A4A1-B24111D6A91D}"/>
          </ac:spMkLst>
        </pc:spChg>
      </pc:sldChg>
      <pc:sldChg chg="add ord">
        <pc:chgData name="Mari Sian.Whittaker - SCH.539" userId="S::msianwhittaker@educ.somerset.gov.uk::5578d3dd-76cd-4967-a8a2-8969f155d436" providerId="AD" clId="Web-{E84716FC-E362-46CE-8394-C436E3B2D4DE}" dt="2019-01-21T13:17:54.892" v="10"/>
        <pc:sldMkLst>
          <pc:docMk/>
          <pc:sldMk cId="3395044428" sldId="294"/>
        </pc:sldMkLst>
      </pc:sldChg>
      <pc:sldChg chg="modSp add ord">
        <pc:chgData name="Mari Sian.Whittaker - SCH.539" userId="S::msianwhittaker@educ.somerset.gov.uk::5578d3dd-76cd-4967-a8a2-8969f155d436" providerId="AD" clId="Web-{E84716FC-E362-46CE-8394-C436E3B2D4DE}" dt="2019-01-21T13:22:45.049" v="153" actId="20577"/>
        <pc:sldMkLst>
          <pc:docMk/>
          <pc:sldMk cId="2350597262" sldId="295"/>
        </pc:sldMkLst>
        <pc:spChg chg="mod">
          <ac:chgData name="Mari Sian.Whittaker - SCH.539" userId="S::msianwhittaker@educ.somerset.gov.uk::5578d3dd-76cd-4967-a8a2-8969f155d436" providerId="AD" clId="Web-{E84716FC-E362-46CE-8394-C436E3B2D4DE}" dt="2019-01-21T13:21:10.940" v="82" actId="20577"/>
          <ac:spMkLst>
            <pc:docMk/>
            <pc:sldMk cId="2350597262" sldId="295"/>
            <ac:spMk id="2" creationId="{A3650369-9732-40F3-BBC2-26072A85E18C}"/>
          </ac:spMkLst>
        </pc:spChg>
        <pc:spChg chg="mod">
          <ac:chgData name="Mari Sian.Whittaker - SCH.539" userId="S::msianwhittaker@educ.somerset.gov.uk::5578d3dd-76cd-4967-a8a2-8969f155d436" providerId="AD" clId="Web-{E84716FC-E362-46CE-8394-C436E3B2D4DE}" dt="2019-01-21T13:20:48.033" v="68" actId="1076"/>
          <ac:spMkLst>
            <pc:docMk/>
            <pc:sldMk cId="2350597262" sldId="295"/>
            <ac:spMk id="3" creationId="{F2A98903-5A0A-47E6-A76D-CBA24E7B4201}"/>
          </ac:spMkLst>
        </pc:spChg>
        <pc:spChg chg="mod">
          <ac:chgData name="Mari Sian.Whittaker - SCH.539" userId="S::msianwhittaker@educ.somerset.gov.uk::5578d3dd-76cd-4967-a8a2-8969f155d436" providerId="AD" clId="Web-{E84716FC-E362-46CE-8394-C436E3B2D4DE}" dt="2019-01-21T13:22:45.049" v="153" actId="20577"/>
          <ac:spMkLst>
            <pc:docMk/>
            <pc:sldMk cId="2350597262" sldId="295"/>
            <ac:spMk id="6" creationId="{353C4400-F92F-461D-9F42-B7C18D825CFF}"/>
          </ac:spMkLst>
        </pc:spChg>
        <pc:picChg chg="mod">
          <ac:chgData name="Mari Sian.Whittaker - SCH.539" userId="S::msianwhittaker@educ.somerset.gov.uk::5578d3dd-76cd-4967-a8a2-8969f155d436" providerId="AD" clId="Web-{E84716FC-E362-46CE-8394-C436E3B2D4DE}" dt="2019-01-21T13:20:48.908" v="69" actId="1076"/>
          <ac:picMkLst>
            <pc:docMk/>
            <pc:sldMk cId="2350597262" sldId="295"/>
            <ac:picMk id="4" creationId="{C85055D2-957B-4048-A9FB-0F30FEC02342}"/>
          </ac:picMkLst>
        </pc:picChg>
      </pc:sldChg>
      <pc:sldChg chg="add ord">
        <pc:chgData name="Mari Sian.Whittaker - SCH.539" userId="S::msianwhittaker@educ.somerset.gov.uk::5578d3dd-76cd-4967-a8a2-8969f155d436" providerId="AD" clId="Web-{E84716FC-E362-46CE-8394-C436E3B2D4DE}" dt="2019-01-21T13:17:38.861" v="8"/>
        <pc:sldMkLst>
          <pc:docMk/>
          <pc:sldMk cId="3526440985" sldId="296"/>
        </pc:sldMkLst>
      </pc:sldChg>
      <pc:sldChg chg="delSp modSp add ord">
        <pc:chgData name="Mari Sian.Whittaker - SCH.539" userId="S::msianwhittaker@educ.somerset.gov.uk::5578d3dd-76cd-4967-a8a2-8969f155d436" providerId="AD" clId="Web-{E84716FC-E362-46CE-8394-C436E3B2D4DE}" dt="2019-01-21T13:18:12.111" v="13" actId="1076"/>
        <pc:sldMkLst>
          <pc:docMk/>
          <pc:sldMk cId="1794432181" sldId="297"/>
        </pc:sldMkLst>
        <pc:spChg chg="del">
          <ac:chgData name="Mari Sian.Whittaker - SCH.539" userId="S::msianwhittaker@educ.somerset.gov.uk::5578d3dd-76cd-4967-a8a2-8969f155d436" providerId="AD" clId="Web-{E84716FC-E362-46CE-8394-C436E3B2D4DE}" dt="2019-01-21T13:18:09.861" v="12"/>
          <ac:spMkLst>
            <pc:docMk/>
            <pc:sldMk cId="1794432181" sldId="297"/>
            <ac:spMk id="4" creationId="{F67731F6-986B-4DB9-9F41-E5CA61FDFBD3}"/>
          </ac:spMkLst>
        </pc:spChg>
        <pc:spChg chg="mod">
          <ac:chgData name="Mari Sian.Whittaker - SCH.539" userId="S::msianwhittaker@educ.somerset.gov.uk::5578d3dd-76cd-4967-a8a2-8969f155d436" providerId="AD" clId="Web-{E84716FC-E362-46CE-8394-C436E3B2D4DE}" dt="2019-01-21T13:18:12.111" v="13" actId="1076"/>
          <ac:spMkLst>
            <pc:docMk/>
            <pc:sldMk cId="1794432181" sldId="297"/>
            <ac:spMk id="5" creationId="{16FCF466-850F-41D9-AAA0-8E7A9BFD3E7C}"/>
          </ac:spMkLst>
        </pc:spChg>
      </pc:sldChg>
      <pc:sldChg chg="add ord">
        <pc:chgData name="Mari Sian.Whittaker - SCH.539" userId="S::msianwhittaker@educ.somerset.gov.uk::5578d3dd-76cd-4967-a8a2-8969f155d436" providerId="AD" clId="Web-{E84716FC-E362-46CE-8394-C436E3B2D4DE}" dt="2019-01-21T13:17:16.861" v="6"/>
        <pc:sldMkLst>
          <pc:docMk/>
          <pc:sldMk cId="1346166125" sldId="298"/>
        </pc:sldMkLst>
      </pc:sldChg>
    </pc:docChg>
  </pc:docChgLst>
  <pc:docChgLst>
    <pc:chgData name="Mari Sian.Whittaker - SCH.539" userId="S::msianwhittaker@educ.somerset.gov.uk::5578d3dd-76cd-4967-a8a2-8969f155d436" providerId="AD" clId="Web-{700F0476-B9D2-41CE-9F74-D10467BCF498}"/>
    <pc:docChg chg="modSld">
      <pc:chgData name="Mari Sian.Whittaker - SCH.539" userId="S::msianwhittaker@educ.somerset.gov.uk::5578d3dd-76cd-4967-a8a2-8969f155d436" providerId="AD" clId="Web-{700F0476-B9D2-41CE-9F74-D10467BCF498}" dt="2019-01-21T17:04:49.201" v="94" actId="1076"/>
      <pc:docMkLst>
        <pc:docMk/>
      </pc:docMkLst>
      <pc:sldChg chg="addSp delSp modSp">
        <pc:chgData name="Mari Sian.Whittaker - SCH.539" userId="S::msianwhittaker@educ.somerset.gov.uk::5578d3dd-76cd-4967-a8a2-8969f155d436" providerId="AD" clId="Web-{700F0476-B9D2-41CE-9F74-D10467BCF498}" dt="2019-01-21T17:04:49.201" v="94" actId="1076"/>
        <pc:sldMkLst>
          <pc:docMk/>
          <pc:sldMk cId="1416496735" sldId="293"/>
        </pc:sldMkLst>
        <pc:spChg chg="add del mod">
          <ac:chgData name="Mari Sian.Whittaker - SCH.539" userId="S::msianwhittaker@educ.somerset.gov.uk::5578d3dd-76cd-4967-a8a2-8969f155d436" providerId="AD" clId="Web-{700F0476-B9D2-41CE-9F74-D10467BCF498}" dt="2019-01-21T17:04:45.686" v="93"/>
          <ac:spMkLst>
            <pc:docMk/>
            <pc:sldMk cId="1416496735" sldId="293"/>
            <ac:spMk id="2" creationId="{33F15693-FFFA-4CE4-9A6B-7A043F0E39B9}"/>
          </ac:spMkLst>
        </pc:spChg>
        <pc:spChg chg="mod">
          <ac:chgData name="Mari Sian.Whittaker - SCH.539" userId="S::msianwhittaker@educ.somerset.gov.uk::5578d3dd-76cd-4967-a8a2-8969f155d436" providerId="AD" clId="Web-{700F0476-B9D2-41CE-9F74-D10467BCF498}" dt="2019-01-21T17:04:49.201" v="94" actId="1076"/>
          <ac:spMkLst>
            <pc:docMk/>
            <pc:sldMk cId="1416496735" sldId="293"/>
            <ac:spMk id="4" creationId="{7F8BB5E3-CABB-4894-A4A1-B24111D6A91D}"/>
          </ac:spMkLst>
        </pc:spChg>
      </pc:sldChg>
    </pc:docChg>
  </pc:docChgLst>
  <pc:docChgLst>
    <pc:chgData name="Mari Sian.Whittaker - SCH.539" userId="S::msianwhittaker@educ.somerset.gov.uk::5578d3dd-76cd-4967-a8a2-8969f155d436" providerId="AD" clId="Web-{EF5FB8DB-84D3-8984-C60E-D3E6B5B8C55D}"/>
    <pc:docChg chg="modSld">
      <pc:chgData name="Mari Sian.Whittaker - SCH.539" userId="S::msianwhittaker@educ.somerset.gov.uk::5578d3dd-76cd-4967-a8a2-8969f155d436" providerId="AD" clId="Web-{EF5FB8DB-84D3-8984-C60E-D3E6B5B8C55D}" dt="2019-01-29T11:13:29.094" v="424" actId="20577"/>
      <pc:docMkLst>
        <pc:docMk/>
      </pc:docMkLst>
      <pc:sldChg chg="modSp">
        <pc:chgData name="Mari Sian.Whittaker - SCH.539" userId="S::msianwhittaker@educ.somerset.gov.uk::5578d3dd-76cd-4967-a8a2-8969f155d436" providerId="AD" clId="Web-{EF5FB8DB-84D3-8984-C60E-D3E6B5B8C55D}" dt="2019-01-29T11:13:29.094" v="423" actId="20577"/>
        <pc:sldMkLst>
          <pc:docMk/>
          <pc:sldMk cId="178422811" sldId="298"/>
        </pc:sldMkLst>
        <pc:spChg chg="mod">
          <ac:chgData name="Mari Sian.Whittaker - SCH.539" userId="S::msianwhittaker@educ.somerset.gov.uk::5578d3dd-76cd-4967-a8a2-8969f155d436" providerId="AD" clId="Web-{EF5FB8DB-84D3-8984-C60E-D3E6B5B8C55D}" dt="2019-01-29T11:10:41.297" v="24" actId="1076"/>
          <ac:spMkLst>
            <pc:docMk/>
            <pc:sldMk cId="178422811" sldId="298"/>
            <ac:spMk id="2" creationId="{090BFE94-9320-4DCD-B837-2842EA016951}"/>
          </ac:spMkLst>
        </pc:spChg>
        <pc:spChg chg="mod">
          <ac:chgData name="Mari Sian.Whittaker - SCH.539" userId="S::msianwhittaker@educ.somerset.gov.uk::5578d3dd-76cd-4967-a8a2-8969f155d436" providerId="AD" clId="Web-{EF5FB8DB-84D3-8984-C60E-D3E6B5B8C55D}" dt="2019-01-29T11:13:29.094" v="423" actId="20577"/>
          <ac:spMkLst>
            <pc:docMk/>
            <pc:sldMk cId="178422811" sldId="298"/>
            <ac:spMk id="3" creationId="{4B959704-3C4C-4DED-A971-1AEA18918B3B}"/>
          </ac:spMkLst>
        </pc:spChg>
      </pc:sldChg>
    </pc:docChg>
  </pc:docChgLst>
  <pc:docChgLst>
    <pc:chgData name="Mari Sian.Whittaker - SCH.539" userId="S::msianwhittaker@educ.somerset.gov.uk::5578d3dd-76cd-4967-a8a2-8969f155d436" providerId="AD" clId="Web-{5BC30DD3-1D58-B2E1-876B-DD7A5983E43C}"/>
    <pc:docChg chg="addSld delSld modSld sldOrd">
      <pc:chgData name="Mari Sian.Whittaker - SCH.539" userId="S::msianwhittaker@educ.somerset.gov.uk::5578d3dd-76cd-4967-a8a2-8969f155d436" providerId="AD" clId="Web-{5BC30DD3-1D58-B2E1-876B-DD7A5983E43C}" dt="2019-01-29T16:14:32.281" v="2080"/>
      <pc:docMkLst>
        <pc:docMk/>
      </pc:docMkLst>
      <pc:sldChg chg="addSp delSp modSp">
        <pc:chgData name="Mari Sian.Whittaker - SCH.539" userId="S::msianwhittaker@educ.somerset.gov.uk::5578d3dd-76cd-4967-a8a2-8969f155d436" providerId="AD" clId="Web-{5BC30DD3-1D58-B2E1-876B-DD7A5983E43C}" dt="2019-01-29T16:05:22.488" v="1500" actId="1076"/>
        <pc:sldMkLst>
          <pc:docMk/>
          <pc:sldMk cId="178422811" sldId="298"/>
        </pc:sldMkLst>
        <pc:spChg chg="del mod">
          <ac:chgData name="Mari Sian.Whittaker - SCH.539" userId="S::msianwhittaker@educ.somerset.gov.uk::5578d3dd-76cd-4967-a8a2-8969f155d436" providerId="AD" clId="Web-{5BC30DD3-1D58-B2E1-876B-DD7A5983E43C}" dt="2019-01-29T16:05:05.864" v="1495"/>
          <ac:spMkLst>
            <pc:docMk/>
            <pc:sldMk cId="178422811" sldId="298"/>
            <ac:spMk id="2" creationId="{090BFE94-9320-4DCD-B837-2842EA016951}"/>
          </ac:spMkLst>
        </pc:spChg>
        <pc:spChg chg="mod">
          <ac:chgData name="Mari Sian.Whittaker - SCH.539" userId="S::msianwhittaker@educ.somerset.gov.uk::5578d3dd-76cd-4967-a8a2-8969f155d436" providerId="AD" clId="Web-{5BC30DD3-1D58-B2E1-876B-DD7A5983E43C}" dt="2019-01-29T16:05:13.004" v="1497" actId="14100"/>
          <ac:spMkLst>
            <pc:docMk/>
            <pc:sldMk cId="178422811" sldId="298"/>
            <ac:spMk id="3" creationId="{4B959704-3C4C-4DED-A971-1AEA18918B3B}"/>
          </ac:spMkLst>
        </pc:spChg>
        <pc:spChg chg="add">
          <ac:chgData name="Mari Sian.Whittaker - SCH.539" userId="S::msianwhittaker@educ.somerset.gov.uk::5578d3dd-76cd-4967-a8a2-8969f155d436" providerId="AD" clId="Web-{5BC30DD3-1D58-B2E1-876B-DD7A5983E43C}" dt="2019-01-29T15:48:03.716" v="11"/>
          <ac:spMkLst>
            <pc:docMk/>
            <pc:sldMk cId="178422811" sldId="298"/>
            <ac:spMk id="7" creationId="{9B9EEF2B-6621-484A-88CA-4816726C8CCB}"/>
          </ac:spMkLst>
        </pc:spChg>
        <pc:spChg chg="add mod">
          <ac:chgData name="Mari Sian.Whittaker - SCH.539" userId="S::msianwhittaker@educ.somerset.gov.uk::5578d3dd-76cd-4967-a8a2-8969f155d436" providerId="AD" clId="Web-{5BC30DD3-1D58-B2E1-876B-DD7A5983E43C}" dt="2019-01-29T16:05:19.582" v="1499" actId="1076"/>
          <ac:spMkLst>
            <pc:docMk/>
            <pc:sldMk cId="178422811" sldId="298"/>
            <ac:spMk id="8" creationId="{B2E8C611-3F65-426A-A1B7-4A21EFB36C97}"/>
          </ac:spMkLst>
        </pc:spChg>
        <pc:spChg chg="add del mod">
          <ac:chgData name="Mari Sian.Whittaker - SCH.539" userId="S::msianwhittaker@educ.somerset.gov.uk::5578d3dd-76cd-4967-a8a2-8969f155d436" providerId="AD" clId="Web-{5BC30DD3-1D58-B2E1-876B-DD7A5983E43C}" dt="2019-01-29T16:05:09.114" v="1496"/>
          <ac:spMkLst>
            <pc:docMk/>
            <pc:sldMk cId="178422811" sldId="298"/>
            <ac:spMk id="10" creationId="{FC54325F-99FF-4F32-900B-89D8F015F415}"/>
          </ac:spMkLst>
        </pc:spChg>
        <pc:grpChg chg="add mod">
          <ac:chgData name="Mari Sian.Whittaker - SCH.539" userId="S::msianwhittaker@educ.somerset.gov.uk::5578d3dd-76cd-4967-a8a2-8969f155d436" providerId="AD" clId="Web-{5BC30DD3-1D58-B2E1-876B-DD7A5983E43C}" dt="2019-01-29T16:05:22.488" v="1500" actId="1076"/>
          <ac:grpSpMkLst>
            <pc:docMk/>
            <pc:sldMk cId="178422811" sldId="298"/>
            <ac:grpSpMk id="5" creationId="{72BC30B4-58DD-4B01-9E8D-162103370AF6}"/>
          </ac:grpSpMkLst>
        </pc:grpChg>
        <pc:picChg chg="add del mod">
          <ac:chgData name="Mari Sian.Whittaker - SCH.539" userId="S::msianwhittaker@educ.somerset.gov.uk::5578d3dd-76cd-4967-a8a2-8969f155d436" providerId="AD" clId="Web-{5BC30DD3-1D58-B2E1-876B-DD7A5983E43C}" dt="2019-01-29T15:48:18.559" v="15"/>
          <ac:picMkLst>
            <pc:docMk/>
            <pc:sldMk cId="178422811" sldId="298"/>
            <ac:picMk id="4" creationId="{6E0B03B4-D6A9-48E0-9552-02B3FB85AEC2}"/>
          </ac:picMkLst>
        </pc:picChg>
        <pc:picChg chg="add">
          <ac:chgData name="Mari Sian.Whittaker - SCH.539" userId="S::msianwhittaker@educ.somerset.gov.uk::5578d3dd-76cd-4967-a8a2-8969f155d436" providerId="AD" clId="Web-{5BC30DD3-1D58-B2E1-876B-DD7A5983E43C}" dt="2019-01-29T15:48:03.716" v="11"/>
          <ac:picMkLst>
            <pc:docMk/>
            <pc:sldMk cId="178422811" sldId="298"/>
            <ac:picMk id="6" creationId="{4BE89D8B-4605-4EB4-B024-652C74F81F07}"/>
          </ac:picMkLst>
        </pc:picChg>
      </pc:sldChg>
      <pc:sldChg chg="addSp delSp modSp new ord">
        <pc:chgData name="Mari Sian.Whittaker - SCH.539" userId="S::msianwhittaker@educ.somerset.gov.uk::5578d3dd-76cd-4967-a8a2-8969f155d436" providerId="AD" clId="Web-{5BC30DD3-1D58-B2E1-876B-DD7A5983E43C}" dt="2019-01-29T16:12:52.797" v="2065" actId="1076"/>
        <pc:sldMkLst>
          <pc:docMk/>
          <pc:sldMk cId="520672767" sldId="299"/>
        </pc:sldMkLst>
        <pc:spChg chg="add del mod">
          <ac:chgData name="Mari Sian.Whittaker - SCH.539" userId="S::msianwhittaker@educ.somerset.gov.uk::5578d3dd-76cd-4967-a8a2-8969f155d436" providerId="AD" clId="Web-{5BC30DD3-1D58-B2E1-876B-DD7A5983E43C}" dt="2019-01-29T16:06:14.894" v="1537"/>
          <ac:spMkLst>
            <pc:docMk/>
            <pc:sldMk cId="520672767" sldId="299"/>
            <ac:spMk id="5" creationId="{493D6501-5BC4-4A79-98D6-7223F4F4B8B2}"/>
          </ac:spMkLst>
        </pc:spChg>
        <pc:spChg chg="add mod">
          <ac:chgData name="Mari Sian.Whittaker - SCH.539" userId="S::msianwhittaker@educ.somerset.gov.uk::5578d3dd-76cd-4967-a8a2-8969f155d436" providerId="AD" clId="Web-{5BC30DD3-1D58-B2E1-876B-DD7A5983E43C}" dt="2019-01-29T16:06:35.722" v="1545" actId="1076"/>
          <ac:spMkLst>
            <pc:docMk/>
            <pc:sldMk cId="520672767" sldId="299"/>
            <ac:spMk id="7" creationId="{7534AF36-E1B4-4026-A12C-F5575C899F33}"/>
          </ac:spMkLst>
        </pc:spChg>
        <pc:spChg chg="add mod">
          <ac:chgData name="Mari Sian.Whittaker - SCH.539" userId="S::msianwhittaker@educ.somerset.gov.uk::5578d3dd-76cd-4967-a8a2-8969f155d436" providerId="AD" clId="Web-{5BC30DD3-1D58-B2E1-876B-DD7A5983E43C}" dt="2019-01-29T16:12:50.797" v="2063" actId="20577"/>
          <ac:spMkLst>
            <pc:docMk/>
            <pc:sldMk cId="520672767" sldId="299"/>
            <ac:spMk id="8" creationId="{C2A639D2-911D-4BF9-96E9-887E40ADBC86}"/>
          </ac:spMkLst>
        </pc:spChg>
        <pc:picChg chg="add mod modCrop">
          <ac:chgData name="Mari Sian.Whittaker - SCH.539" userId="S::msianwhittaker@educ.somerset.gov.uk::5578d3dd-76cd-4967-a8a2-8969f155d436" providerId="AD" clId="Web-{5BC30DD3-1D58-B2E1-876B-DD7A5983E43C}" dt="2019-01-29T16:12:52.797" v="2065" actId="1076"/>
          <ac:picMkLst>
            <pc:docMk/>
            <pc:sldMk cId="520672767" sldId="299"/>
            <ac:picMk id="2" creationId="{68F698C6-9DA5-497C-A933-6913475D49B8}"/>
          </ac:picMkLst>
        </pc:picChg>
        <pc:picChg chg="add del mod">
          <ac:chgData name="Mari Sian.Whittaker - SCH.539" userId="S::msianwhittaker@educ.somerset.gov.uk::5578d3dd-76cd-4967-a8a2-8969f155d436" providerId="AD" clId="Web-{5BC30DD3-1D58-B2E1-876B-DD7A5983E43C}" dt="2019-01-29T16:00:28.053" v="1172"/>
          <ac:picMkLst>
            <pc:docMk/>
            <pc:sldMk cId="520672767" sldId="299"/>
            <ac:picMk id="3" creationId="{35FBD528-FAC2-45CC-B560-9487F1753EC8}"/>
          </ac:picMkLst>
        </pc:picChg>
      </pc:sldChg>
      <pc:sldChg chg="addSp delSp modSp new">
        <pc:chgData name="Mari Sian.Whittaker - SCH.539" userId="S::msianwhittaker@educ.somerset.gov.uk::5578d3dd-76cd-4967-a8a2-8969f155d436" providerId="AD" clId="Web-{5BC30DD3-1D58-B2E1-876B-DD7A5983E43C}" dt="2019-01-29T16:06:56.222" v="1549" actId="14100"/>
        <pc:sldMkLst>
          <pc:docMk/>
          <pc:sldMk cId="3834321167" sldId="300"/>
        </pc:sldMkLst>
        <pc:spChg chg="mod">
          <ac:chgData name="Mari Sian.Whittaker - SCH.539" userId="S::msianwhittaker@educ.somerset.gov.uk::5578d3dd-76cd-4967-a8a2-8969f155d436" providerId="AD" clId="Web-{5BC30DD3-1D58-B2E1-876B-DD7A5983E43C}" dt="2019-01-29T16:06:11.301" v="1536" actId="1076"/>
          <ac:spMkLst>
            <pc:docMk/>
            <pc:sldMk cId="3834321167" sldId="300"/>
            <ac:spMk id="2" creationId="{6CA83D56-4D51-4FBF-BEED-8790A42FAAA8}"/>
          </ac:spMkLst>
        </pc:spChg>
        <pc:spChg chg="del">
          <ac:chgData name="Mari Sian.Whittaker - SCH.539" userId="S::msianwhittaker@educ.somerset.gov.uk::5578d3dd-76cd-4967-a8a2-8969f155d436" providerId="AD" clId="Web-{5BC30DD3-1D58-B2E1-876B-DD7A5983E43C}" dt="2019-01-29T16:00:32.897" v="1173"/>
          <ac:spMkLst>
            <pc:docMk/>
            <pc:sldMk cId="3834321167" sldId="300"/>
            <ac:spMk id="3" creationId="{4BD56182-55FF-43F2-8556-4A99E31A4009}"/>
          </ac:spMkLst>
        </pc:spChg>
        <pc:picChg chg="add mod ord">
          <ac:chgData name="Mari Sian.Whittaker - SCH.539" userId="S::msianwhittaker@educ.somerset.gov.uk::5578d3dd-76cd-4967-a8a2-8969f155d436" providerId="AD" clId="Web-{5BC30DD3-1D58-B2E1-876B-DD7A5983E43C}" dt="2019-01-29T16:06:56.222" v="1549" actId="14100"/>
          <ac:picMkLst>
            <pc:docMk/>
            <pc:sldMk cId="3834321167" sldId="300"/>
            <ac:picMk id="4" creationId="{7CA338ED-C8C6-4F77-9708-41205B432E51}"/>
          </ac:picMkLst>
        </pc:picChg>
      </pc:sldChg>
      <pc:sldChg chg="add del replId">
        <pc:chgData name="Mari Sian.Whittaker - SCH.539" userId="S::msianwhittaker@educ.somerset.gov.uk::5578d3dd-76cd-4967-a8a2-8969f155d436" providerId="AD" clId="Web-{5BC30DD3-1D58-B2E1-876B-DD7A5983E43C}" dt="2019-01-29T16:00:22.257" v="1170"/>
        <pc:sldMkLst>
          <pc:docMk/>
          <pc:sldMk cId="384537955" sldId="301"/>
        </pc:sldMkLst>
      </pc:sldChg>
      <pc:sldChg chg="modSp add ord">
        <pc:chgData name="Mari Sian.Whittaker - SCH.539" userId="S::msianwhittaker@educ.somerset.gov.uk::5578d3dd-76cd-4967-a8a2-8969f155d436" providerId="AD" clId="Web-{5BC30DD3-1D58-B2E1-876B-DD7A5983E43C}" dt="2019-01-29T16:05:42.332" v="1508" actId="20577"/>
        <pc:sldMkLst>
          <pc:docMk/>
          <pc:sldMk cId="512613014" sldId="301"/>
        </pc:sldMkLst>
        <pc:spChg chg="mod">
          <ac:chgData name="Mari Sian.Whittaker - SCH.539" userId="S::msianwhittaker@educ.somerset.gov.uk::5578d3dd-76cd-4967-a8a2-8969f155d436" providerId="AD" clId="Web-{5BC30DD3-1D58-B2E1-876B-DD7A5983E43C}" dt="2019-01-29T16:04:48.926" v="1494" actId="1076"/>
          <ac:spMkLst>
            <pc:docMk/>
            <pc:sldMk cId="512613014" sldId="301"/>
            <ac:spMk id="2" creationId="{448E24A3-A9CF-4FC8-AC5A-6004FFC1727F}"/>
          </ac:spMkLst>
        </pc:spChg>
        <pc:spChg chg="mod">
          <ac:chgData name="Mari Sian.Whittaker - SCH.539" userId="S::msianwhittaker@educ.somerset.gov.uk::5578d3dd-76cd-4967-a8a2-8969f155d436" providerId="AD" clId="Web-{5BC30DD3-1D58-B2E1-876B-DD7A5983E43C}" dt="2019-01-29T16:05:42.332" v="1508" actId="20577"/>
          <ac:spMkLst>
            <pc:docMk/>
            <pc:sldMk cId="512613014" sldId="301"/>
            <ac:spMk id="3" creationId="{F8683E20-C77B-49A3-9A4F-EE2B6251A7D2}"/>
          </ac:spMkLst>
        </pc:spChg>
        <pc:spChg chg="mod">
          <ac:chgData name="Mari Sian.Whittaker - SCH.539" userId="S::msianwhittaker@educ.somerset.gov.uk::5578d3dd-76cd-4967-a8a2-8969f155d436" providerId="AD" clId="Web-{5BC30DD3-1D58-B2E1-876B-DD7A5983E43C}" dt="2019-01-29T16:04:28.458" v="1484" actId="20577"/>
          <ac:spMkLst>
            <pc:docMk/>
            <pc:sldMk cId="512613014" sldId="301"/>
            <ac:spMk id="7" creationId="{E2660A09-2EAC-40FF-9A78-BAFC80D69968}"/>
          </ac:spMkLst>
        </pc:spChg>
        <pc:picChg chg="mod">
          <ac:chgData name="Mari Sian.Whittaker - SCH.539" userId="S::msianwhittaker@educ.somerset.gov.uk::5578d3dd-76cd-4967-a8a2-8969f155d436" providerId="AD" clId="Web-{5BC30DD3-1D58-B2E1-876B-DD7A5983E43C}" dt="2019-01-29T16:04:42.379" v="1492" actId="14100"/>
          <ac:picMkLst>
            <pc:docMk/>
            <pc:sldMk cId="512613014" sldId="301"/>
            <ac:picMk id="4" creationId="{0E8DD12D-6DE7-49F4-AD8D-9F507E697845}"/>
          </ac:picMkLst>
        </pc:picChg>
      </pc:sldChg>
      <pc:sldChg chg="delSp modSp add">
        <pc:chgData name="Mari Sian.Whittaker - SCH.539" userId="S::msianwhittaker@educ.somerset.gov.uk::5578d3dd-76cd-4967-a8a2-8969f155d436" providerId="AD" clId="Web-{5BC30DD3-1D58-B2E1-876B-DD7A5983E43C}" dt="2019-01-29T16:05:54.191" v="1513" actId="20577"/>
        <pc:sldMkLst>
          <pc:docMk/>
          <pc:sldMk cId="2793609717" sldId="302"/>
        </pc:sldMkLst>
        <pc:spChg chg="del mod">
          <ac:chgData name="Mari Sian.Whittaker - SCH.539" userId="S::msianwhittaker@educ.somerset.gov.uk::5578d3dd-76cd-4967-a8a2-8969f155d436" providerId="AD" clId="Web-{5BC30DD3-1D58-B2E1-876B-DD7A5983E43C}" dt="2019-01-29T16:02:38.927" v="1251"/>
          <ac:spMkLst>
            <pc:docMk/>
            <pc:sldMk cId="2793609717" sldId="302"/>
            <ac:spMk id="2" creationId="{65A501DE-EC7B-413E-BE23-D98F4C3DF9E8}"/>
          </ac:spMkLst>
        </pc:spChg>
        <pc:spChg chg="mod">
          <ac:chgData name="Mari Sian.Whittaker - SCH.539" userId="S::msianwhittaker@educ.somerset.gov.uk::5578d3dd-76cd-4967-a8a2-8969f155d436" providerId="AD" clId="Web-{5BC30DD3-1D58-B2E1-876B-DD7A5983E43C}" dt="2019-01-29T16:05:54.191" v="1513" actId="20577"/>
          <ac:spMkLst>
            <pc:docMk/>
            <pc:sldMk cId="2793609717" sldId="302"/>
            <ac:spMk id="3" creationId="{2E26352A-175D-4BA0-95C7-9DBDC771DF79}"/>
          </ac:spMkLst>
        </pc:spChg>
        <pc:spChg chg="mod">
          <ac:chgData name="Mari Sian.Whittaker - SCH.539" userId="S::msianwhittaker@educ.somerset.gov.uk::5578d3dd-76cd-4967-a8a2-8969f155d436" providerId="AD" clId="Web-{5BC30DD3-1D58-B2E1-876B-DD7A5983E43C}" dt="2019-01-29T16:03:17.130" v="1308" actId="20577"/>
          <ac:spMkLst>
            <pc:docMk/>
            <pc:sldMk cId="2793609717" sldId="302"/>
            <ac:spMk id="4" creationId="{28A43BA9-3250-4EC5-A163-13A209712AAF}"/>
          </ac:spMkLst>
        </pc:spChg>
        <pc:spChg chg="del mod">
          <ac:chgData name="Mari Sian.Whittaker - SCH.539" userId="S::msianwhittaker@educ.somerset.gov.uk::5578d3dd-76cd-4967-a8a2-8969f155d436" providerId="AD" clId="Web-{5BC30DD3-1D58-B2E1-876B-DD7A5983E43C}" dt="2019-01-29T16:02:47.833" v="1256"/>
          <ac:spMkLst>
            <pc:docMk/>
            <pc:sldMk cId="2793609717" sldId="302"/>
            <ac:spMk id="13" creationId="{09EEA9FA-C0C4-44DC-AC6A-D5E959D08A9B}"/>
          </ac:spMkLst>
        </pc:spChg>
        <pc:picChg chg="mod">
          <ac:chgData name="Mari Sian.Whittaker - SCH.539" userId="S::msianwhittaker@educ.somerset.gov.uk::5578d3dd-76cd-4967-a8a2-8969f155d436" providerId="AD" clId="Web-{5BC30DD3-1D58-B2E1-876B-DD7A5983E43C}" dt="2019-01-29T16:02:43.677" v="1253" actId="1076"/>
          <ac:picMkLst>
            <pc:docMk/>
            <pc:sldMk cId="2793609717" sldId="302"/>
            <ac:picMk id="5" creationId="{8290A7ED-601E-4AB5-AE00-72B605D712E3}"/>
          </ac:picMkLst>
        </pc:picChg>
        <pc:picChg chg="mod">
          <ac:chgData name="Mari Sian.Whittaker - SCH.539" userId="S::msianwhittaker@educ.somerset.gov.uk::5578d3dd-76cd-4967-a8a2-8969f155d436" providerId="AD" clId="Web-{5BC30DD3-1D58-B2E1-876B-DD7A5983E43C}" dt="2019-01-29T16:02:44.771" v="1254" actId="1076"/>
          <ac:picMkLst>
            <pc:docMk/>
            <pc:sldMk cId="2793609717" sldId="302"/>
            <ac:picMk id="8" creationId="{47C8F9D6-8EAC-4639-8661-E5F7EC75CCDD}"/>
          </ac:picMkLst>
        </pc:picChg>
        <pc:picChg chg="mod">
          <ac:chgData name="Mari Sian.Whittaker - SCH.539" userId="S::msianwhittaker@educ.somerset.gov.uk::5578d3dd-76cd-4967-a8a2-8969f155d436" providerId="AD" clId="Web-{5BC30DD3-1D58-B2E1-876B-DD7A5983E43C}" dt="2019-01-29T16:02:53.193" v="1259" actId="14100"/>
          <ac:picMkLst>
            <pc:docMk/>
            <pc:sldMk cId="2793609717" sldId="302"/>
            <ac:picMk id="11" creationId="{22CBDC3F-F200-4D13-9977-2741DC0EE2E5}"/>
          </ac:picMkLst>
        </pc:picChg>
      </pc:sldChg>
      <pc:sldChg chg="modSp add ord">
        <pc:chgData name="Mari Sian.Whittaker - SCH.539" userId="S::msianwhittaker@educ.somerset.gov.uk::5578d3dd-76cd-4967-a8a2-8969f155d436" providerId="AD" clId="Web-{5BC30DD3-1D58-B2E1-876B-DD7A5983E43C}" dt="2019-01-29T16:13:31.469" v="2071" actId="1076"/>
        <pc:sldMkLst>
          <pc:docMk/>
          <pc:sldMk cId="2123193590" sldId="303"/>
        </pc:sldMkLst>
        <pc:spChg chg="mod">
          <ac:chgData name="Mari Sian.Whittaker - SCH.539" userId="S::msianwhittaker@educ.somerset.gov.uk::5578d3dd-76cd-4967-a8a2-8969f155d436" providerId="AD" clId="Web-{5BC30DD3-1D58-B2E1-876B-DD7A5983E43C}" dt="2019-01-29T16:13:29.031" v="2070" actId="1076"/>
          <ac:spMkLst>
            <pc:docMk/>
            <pc:sldMk cId="2123193590" sldId="303"/>
            <ac:spMk id="2" creationId="{00000000-0000-0000-0000-000000000000}"/>
          </ac:spMkLst>
        </pc:spChg>
        <pc:picChg chg="mod">
          <ac:chgData name="Mari Sian.Whittaker - SCH.539" userId="S::msianwhittaker@educ.somerset.gov.uk::5578d3dd-76cd-4967-a8a2-8969f155d436" providerId="AD" clId="Web-{5BC30DD3-1D58-B2E1-876B-DD7A5983E43C}" dt="2019-01-29T16:13:31.469" v="2071" actId="1076"/>
          <ac:picMkLst>
            <pc:docMk/>
            <pc:sldMk cId="2123193590" sldId="303"/>
            <ac:picMk id="7" creationId="{00000000-0000-0000-0000-000000000000}"/>
          </ac:picMkLst>
        </pc:picChg>
      </pc:sldChg>
      <pc:sldChg chg="add ord">
        <pc:chgData name="Mari Sian.Whittaker - SCH.539" userId="S::msianwhittaker@educ.somerset.gov.uk::5578d3dd-76cd-4967-a8a2-8969f155d436" providerId="AD" clId="Web-{5BC30DD3-1D58-B2E1-876B-DD7A5983E43C}" dt="2019-01-29T16:07:34.159" v="1553"/>
        <pc:sldMkLst>
          <pc:docMk/>
          <pc:sldMk cId="2438544090" sldId="304"/>
        </pc:sldMkLst>
      </pc:sldChg>
      <pc:sldChg chg="modSp add del">
        <pc:chgData name="Mari Sian.Whittaker - SCH.539" userId="S::msianwhittaker@educ.somerset.gov.uk::5578d3dd-76cd-4967-a8a2-8969f155d436" providerId="AD" clId="Web-{5BC30DD3-1D58-B2E1-876B-DD7A5983E43C}" dt="2019-01-29T16:12:56.469" v="2066"/>
        <pc:sldMkLst>
          <pc:docMk/>
          <pc:sldMk cId="3830152237" sldId="305"/>
        </pc:sldMkLst>
        <pc:spChg chg="mod">
          <ac:chgData name="Mari Sian.Whittaker - SCH.539" userId="S::msianwhittaker@educ.somerset.gov.uk::5578d3dd-76cd-4967-a8a2-8969f155d436" providerId="AD" clId="Web-{5BC30DD3-1D58-B2E1-876B-DD7A5983E43C}" dt="2019-01-29T16:08:16.846" v="1558" actId="1076"/>
          <ac:spMkLst>
            <pc:docMk/>
            <pc:sldMk cId="3830152237" sldId="305"/>
            <ac:spMk id="8" creationId="{00000000-0000-0000-0000-000000000000}"/>
          </ac:spMkLst>
        </pc:spChg>
      </pc:sldChg>
      <pc:sldChg chg="delSp modSp add">
        <pc:chgData name="Mari Sian.Whittaker - SCH.539" userId="S::msianwhittaker@educ.somerset.gov.uk::5578d3dd-76cd-4967-a8a2-8969f155d436" providerId="AD" clId="Web-{5BC30DD3-1D58-B2E1-876B-DD7A5983E43C}" dt="2019-01-29T16:13:02" v="2068" actId="1076"/>
        <pc:sldMkLst>
          <pc:docMk/>
          <pc:sldMk cId="654085409" sldId="306"/>
        </pc:sldMkLst>
        <pc:spChg chg="del">
          <ac:chgData name="Mari Sian.Whittaker - SCH.539" userId="S::msianwhittaker@educ.somerset.gov.uk::5578d3dd-76cd-4967-a8a2-8969f155d436" providerId="AD" clId="Web-{5BC30DD3-1D58-B2E1-876B-DD7A5983E43C}" dt="2019-01-29T16:12:59.157" v="2067"/>
          <ac:spMkLst>
            <pc:docMk/>
            <pc:sldMk cId="654085409" sldId="306"/>
            <ac:spMk id="4" creationId="{ED43EE2D-BC4D-43F0-ACFC-E7D34834AE4B}"/>
          </ac:spMkLst>
        </pc:spChg>
        <pc:picChg chg="mod">
          <ac:chgData name="Mari Sian.Whittaker - SCH.539" userId="S::msianwhittaker@educ.somerset.gov.uk::5578d3dd-76cd-4967-a8a2-8969f155d436" providerId="AD" clId="Web-{5BC30DD3-1D58-B2E1-876B-DD7A5983E43C}" dt="2019-01-29T16:13:02" v="2068" actId="1076"/>
          <ac:picMkLst>
            <pc:docMk/>
            <pc:sldMk cId="654085409" sldId="306"/>
            <ac:picMk id="2" creationId="{EFC24B30-3441-472F-A286-A3660A3C6342}"/>
          </ac:picMkLst>
        </pc:picChg>
      </pc:sldChg>
      <pc:sldChg chg="add ord">
        <pc:chgData name="Mari Sian.Whittaker - SCH.539" userId="S::msianwhittaker@educ.somerset.gov.uk::5578d3dd-76cd-4967-a8a2-8969f155d436" providerId="AD" clId="Web-{5BC30DD3-1D58-B2E1-876B-DD7A5983E43C}" dt="2019-01-29T16:14:32.281" v="2078"/>
        <pc:sldMkLst>
          <pc:docMk/>
          <pc:sldMk cId="1386386228" sldId="307"/>
        </pc:sldMkLst>
      </pc:sldChg>
      <pc:sldChg chg="modSp add del">
        <pc:chgData name="Mari Sian.Whittaker - SCH.539" userId="S::msianwhittaker@educ.somerset.gov.uk::5578d3dd-76cd-4967-a8a2-8969f155d436" providerId="AD" clId="Web-{5BC30DD3-1D58-B2E1-876B-DD7A5983E43C}" dt="2019-01-29T16:11:03.345" v="1916"/>
        <pc:sldMkLst>
          <pc:docMk/>
          <pc:sldMk cId="3085906210" sldId="307"/>
        </pc:sldMkLst>
        <pc:spChg chg="mod">
          <ac:chgData name="Mari Sian.Whittaker - SCH.539" userId="S::msianwhittaker@educ.somerset.gov.uk::5578d3dd-76cd-4967-a8a2-8969f155d436" providerId="AD" clId="Web-{5BC30DD3-1D58-B2E1-876B-DD7A5983E43C}" dt="2019-01-29T16:08:35.284" v="1559" actId="1076"/>
          <ac:spMkLst>
            <pc:docMk/>
            <pc:sldMk cId="3085906210" sldId="307"/>
            <ac:spMk id="2" creationId="{2A3C4D02-495D-41E7-8ACF-3FC5C29584D3}"/>
          </ac:spMkLst>
        </pc:spChg>
        <pc:spChg chg="mod">
          <ac:chgData name="Mari Sian.Whittaker - SCH.539" userId="S::msianwhittaker@educ.somerset.gov.uk::5578d3dd-76cd-4967-a8a2-8969f155d436" providerId="AD" clId="Web-{5BC30DD3-1D58-B2E1-876B-DD7A5983E43C}" dt="2019-01-29T16:09:56.830" v="1768" actId="20577"/>
          <ac:spMkLst>
            <pc:docMk/>
            <pc:sldMk cId="3085906210" sldId="307"/>
            <ac:spMk id="3" creationId="{6D866FEB-1CEF-443C-BED3-7C254DB5A299}"/>
          </ac:spMkLst>
        </pc:spChg>
      </pc:sldChg>
      <pc:sldChg chg="add ord">
        <pc:chgData name="Mari Sian.Whittaker - SCH.539" userId="S::msianwhittaker@educ.somerset.gov.uk::5578d3dd-76cd-4967-a8a2-8969f155d436" providerId="AD" clId="Web-{5BC30DD3-1D58-B2E1-876B-DD7A5983E43C}" dt="2019-01-29T16:14:32.281" v="2079"/>
        <pc:sldMkLst>
          <pc:docMk/>
          <pc:sldMk cId="3116365149" sldId="308"/>
        </pc:sldMkLst>
      </pc:sldChg>
      <pc:sldChg chg="add ord">
        <pc:chgData name="Mari Sian.Whittaker - SCH.539" userId="S::msianwhittaker@educ.somerset.gov.uk::5578d3dd-76cd-4967-a8a2-8969f155d436" providerId="AD" clId="Web-{5BC30DD3-1D58-B2E1-876B-DD7A5983E43C}" dt="2019-01-29T16:14:32.281" v="2080"/>
        <pc:sldMkLst>
          <pc:docMk/>
          <pc:sldMk cId="3864658862" sldId="309"/>
        </pc:sldMkLst>
      </pc:sldChg>
    </pc:docChg>
  </pc:docChgLst>
  <pc:docChgLst>
    <pc:chgData name="Mari Sian.Whittaker - SCH.539" userId="S::msianwhittaker@educ.somerset.gov.uk::5578d3dd-76cd-4967-a8a2-8969f155d436" providerId="AD" clId="Web-{FCEFCC3F-621E-4DE7-97BD-D4469AE0189D}"/>
    <pc:docChg chg="addSld delSld modSld sldOrd">
      <pc:chgData name="Mari Sian.Whittaker - SCH.539" userId="S::msianwhittaker@educ.somerset.gov.uk::5578d3dd-76cd-4967-a8a2-8969f155d436" providerId="AD" clId="Web-{FCEFCC3F-621E-4DE7-97BD-D4469AE0189D}" dt="2018-05-09T10:53:20.127" v="95" actId="1076"/>
      <pc:docMkLst>
        <pc:docMk/>
      </pc:docMkLst>
      <pc:sldChg chg="delSp add del">
        <pc:chgData name="Mari Sian.Whittaker - SCH.539" userId="S::msianwhittaker@educ.somerset.gov.uk::5578d3dd-76cd-4967-a8a2-8969f155d436" providerId="AD" clId="Web-{FCEFCC3F-621E-4DE7-97BD-D4469AE0189D}" dt="2018-05-09T10:48:46.866" v="20" actId="1076"/>
        <pc:sldMkLst>
          <pc:docMk/>
          <pc:sldMk cId="744610710" sldId="269"/>
        </pc:sldMkLst>
        <pc:spChg chg="del">
          <ac:chgData name="Mari Sian.Whittaker - SCH.539" userId="S::msianwhittaker@educ.somerset.gov.uk::5578d3dd-76cd-4967-a8a2-8969f155d436" providerId="AD" clId="Web-{FCEFCC3F-621E-4DE7-97BD-D4469AE0189D}" dt="2018-05-09T10:48:05.364" v="5" actId="1076"/>
          <ac:spMkLst>
            <pc:docMk/>
            <pc:sldMk cId="744610710" sldId="269"/>
            <ac:spMk id="4" creationId="{00000000-0000-0000-0000-000000000000}"/>
          </ac:spMkLst>
        </pc:spChg>
        <pc:spChg chg="del">
          <ac:chgData name="Mari Sian.Whittaker - SCH.539" userId="S::msianwhittaker@educ.somerset.gov.uk::5578d3dd-76cd-4967-a8a2-8969f155d436" providerId="AD" clId="Web-{FCEFCC3F-621E-4DE7-97BD-D4469AE0189D}" dt="2018-05-09T10:48:37.100" v="17" actId="1076"/>
          <ac:spMkLst>
            <pc:docMk/>
            <pc:sldMk cId="744610710" sldId="269"/>
            <ac:spMk id="5" creationId="{00000000-0000-0000-0000-000000000000}"/>
          </ac:spMkLst>
        </pc:spChg>
        <pc:spChg chg="del">
          <ac:chgData name="Mari Sian.Whittaker - SCH.539" userId="S::msianwhittaker@educ.somerset.gov.uk::5578d3dd-76cd-4967-a8a2-8969f155d436" providerId="AD" clId="Web-{FCEFCC3F-621E-4DE7-97BD-D4469AE0189D}" dt="2018-05-09T10:47:54.457" v="2" actId="1076"/>
          <ac:spMkLst>
            <pc:docMk/>
            <pc:sldMk cId="744610710" sldId="269"/>
            <ac:spMk id="6" creationId="{00000000-0000-0000-0000-000000000000}"/>
          </ac:spMkLst>
        </pc:spChg>
      </pc:sldChg>
      <pc:sldChg chg="modSp add">
        <pc:chgData name="Mari Sian.Whittaker - SCH.539" userId="S::msianwhittaker@educ.somerset.gov.uk::5578d3dd-76cd-4967-a8a2-8969f155d436" providerId="AD" clId="Web-{FCEFCC3F-621E-4DE7-97BD-D4469AE0189D}" dt="2018-05-09T10:51:11.934" v="55" actId="20577"/>
        <pc:sldMkLst>
          <pc:docMk/>
          <pc:sldMk cId="2350597262" sldId="270"/>
        </pc:sldMkLst>
        <pc:spChg chg="mod">
          <ac:chgData name="Mari Sian.Whittaker - SCH.539" userId="S::msianwhittaker@educ.somerset.gov.uk::5578d3dd-76cd-4967-a8a2-8969f155d436" providerId="AD" clId="Web-{FCEFCC3F-621E-4DE7-97BD-D4469AE0189D}" dt="2018-05-09T10:49:58.056" v="45" actId="1076"/>
          <ac:spMkLst>
            <pc:docMk/>
            <pc:sldMk cId="2350597262" sldId="270"/>
            <ac:spMk id="2" creationId="{A3650369-9732-40F3-BBC2-26072A85E18C}"/>
          </ac:spMkLst>
        </pc:spChg>
        <pc:spChg chg="mod">
          <ac:chgData name="Mari Sian.Whittaker - SCH.539" userId="S::msianwhittaker@educ.somerset.gov.uk::5578d3dd-76cd-4967-a8a2-8969f155d436" providerId="AD" clId="Web-{FCEFCC3F-621E-4DE7-97BD-D4469AE0189D}" dt="2018-05-09T10:49:25.930" v="30" actId="1076"/>
          <ac:spMkLst>
            <pc:docMk/>
            <pc:sldMk cId="2350597262" sldId="270"/>
            <ac:spMk id="3" creationId="{F2A98903-5A0A-47E6-A76D-CBA24E7B4201}"/>
          </ac:spMkLst>
        </pc:spChg>
        <pc:spChg chg="mod">
          <ac:chgData name="Mari Sian.Whittaker - SCH.539" userId="S::msianwhittaker@educ.somerset.gov.uk::5578d3dd-76cd-4967-a8a2-8969f155d436" providerId="AD" clId="Web-{FCEFCC3F-621E-4DE7-97BD-D4469AE0189D}" dt="2018-05-09T10:51:11.934" v="55" actId="20577"/>
          <ac:spMkLst>
            <pc:docMk/>
            <pc:sldMk cId="2350597262" sldId="270"/>
            <ac:spMk id="6" creationId="{353C4400-F92F-461D-9F42-B7C18D825CFF}"/>
          </ac:spMkLst>
        </pc:spChg>
        <pc:picChg chg="mod">
          <ac:chgData name="Mari Sian.Whittaker - SCH.539" userId="S::msianwhittaker@educ.somerset.gov.uk::5578d3dd-76cd-4967-a8a2-8969f155d436" providerId="AD" clId="Web-{FCEFCC3F-621E-4DE7-97BD-D4469AE0189D}" dt="2018-05-09T10:49:31.696" v="33" actId="1076"/>
          <ac:picMkLst>
            <pc:docMk/>
            <pc:sldMk cId="2350597262" sldId="270"/>
            <ac:picMk id="4" creationId="{C85055D2-957B-4048-A9FB-0F30FEC02342}"/>
          </ac:picMkLst>
        </pc:picChg>
      </pc:sldChg>
      <pc:sldChg chg="modSp add">
        <pc:chgData name="Mari Sian.Whittaker - SCH.539" userId="S::msianwhittaker@educ.somerset.gov.uk::5578d3dd-76cd-4967-a8a2-8969f155d436" providerId="AD" clId="Web-{FCEFCC3F-621E-4DE7-97BD-D4469AE0189D}" dt="2018-05-09T10:52:01.561" v="72" actId="14100"/>
        <pc:sldMkLst>
          <pc:docMk/>
          <pc:sldMk cId="3395044428" sldId="271"/>
        </pc:sldMkLst>
        <pc:spChg chg="mod">
          <ac:chgData name="Mari Sian.Whittaker - SCH.539" userId="S::msianwhittaker@educ.somerset.gov.uk::5578d3dd-76cd-4967-a8a2-8969f155d436" providerId="AD" clId="Web-{FCEFCC3F-621E-4DE7-97BD-D4469AE0189D}" dt="2018-05-09T10:51:22.294" v="58" actId="1076"/>
          <ac:spMkLst>
            <pc:docMk/>
            <pc:sldMk cId="3395044428" sldId="271"/>
            <ac:spMk id="2" creationId="{EE598F4A-159F-46CE-B2F8-4C5986F67E58}"/>
          </ac:spMkLst>
        </pc:spChg>
        <pc:spChg chg="mod">
          <ac:chgData name="Mari Sian.Whittaker - SCH.539" userId="S::msianwhittaker@educ.somerset.gov.uk::5578d3dd-76cd-4967-a8a2-8969f155d436" providerId="AD" clId="Web-{FCEFCC3F-621E-4DE7-97BD-D4469AE0189D}" dt="2018-05-09T10:51:29.654" v="61" actId="1076"/>
          <ac:spMkLst>
            <pc:docMk/>
            <pc:sldMk cId="3395044428" sldId="271"/>
            <ac:spMk id="3" creationId="{A4E70299-551B-4124-8CDE-B449A3A927C4}"/>
          </ac:spMkLst>
        </pc:spChg>
        <pc:spChg chg="mod">
          <ac:chgData name="Mari Sian.Whittaker - SCH.539" userId="S::msianwhittaker@educ.somerset.gov.uk::5578d3dd-76cd-4967-a8a2-8969f155d436" providerId="AD" clId="Web-{FCEFCC3F-621E-4DE7-97BD-D4469AE0189D}" dt="2018-05-09T10:52:01.561" v="72" actId="14100"/>
          <ac:spMkLst>
            <pc:docMk/>
            <pc:sldMk cId="3395044428" sldId="271"/>
            <ac:spMk id="4" creationId="{83E2904D-AC81-402C-85C5-BDD36F809E6D}"/>
          </ac:spMkLst>
        </pc:spChg>
        <pc:spChg chg="mod">
          <ac:chgData name="Mari Sian.Whittaker - SCH.539" userId="S::msianwhittaker@educ.somerset.gov.uk::5578d3dd-76cd-4967-a8a2-8969f155d436" providerId="AD" clId="Web-{FCEFCC3F-621E-4DE7-97BD-D4469AE0189D}" dt="2018-05-09T10:51:26.997" v="60" actId="1076"/>
          <ac:spMkLst>
            <pc:docMk/>
            <pc:sldMk cId="3395044428" sldId="271"/>
            <ac:spMk id="5" creationId="{0F1A474E-8A3B-450C-93A3-81B160001FF2}"/>
          </ac:spMkLst>
        </pc:spChg>
        <pc:spChg chg="mod">
          <ac:chgData name="Mari Sian.Whittaker - SCH.539" userId="S::msianwhittaker@educ.somerset.gov.uk::5578d3dd-76cd-4967-a8a2-8969f155d436" providerId="AD" clId="Web-{FCEFCC3F-621E-4DE7-97BD-D4469AE0189D}" dt="2018-05-09T10:51:58.936" v="71" actId="1076"/>
          <ac:spMkLst>
            <pc:docMk/>
            <pc:sldMk cId="3395044428" sldId="271"/>
            <ac:spMk id="6" creationId="{DF344CBC-EBC8-40DD-8CE5-311A1C64E3FB}"/>
          </ac:spMkLst>
        </pc:spChg>
      </pc:sldChg>
      <pc:sldChg chg="modSp add">
        <pc:chgData name="Mari Sian.Whittaker - SCH.539" userId="S::msianwhittaker@educ.somerset.gov.uk::5578d3dd-76cd-4967-a8a2-8969f155d436" providerId="AD" clId="Web-{FCEFCC3F-621E-4DE7-97BD-D4469AE0189D}" dt="2018-05-09T10:51:50.701" v="69" actId="14100"/>
        <pc:sldMkLst>
          <pc:docMk/>
          <pc:sldMk cId="1917836627" sldId="272"/>
        </pc:sldMkLst>
        <pc:spChg chg="mod">
          <ac:chgData name="Mari Sian.Whittaker - SCH.539" userId="S::msianwhittaker@educ.somerset.gov.uk::5578d3dd-76cd-4967-a8a2-8969f155d436" providerId="AD" clId="Web-{FCEFCC3F-621E-4DE7-97BD-D4469AE0189D}" dt="2018-05-09T10:51:38.482" v="64" actId="14100"/>
          <ac:spMkLst>
            <pc:docMk/>
            <pc:sldMk cId="1917836627" sldId="272"/>
            <ac:spMk id="2" creationId="{A0E17CF3-7C9F-4AB8-9FD1-1AED02ED5800}"/>
          </ac:spMkLst>
        </pc:spChg>
        <pc:spChg chg="mod">
          <ac:chgData name="Mari Sian.Whittaker - SCH.539" userId="S::msianwhittaker@educ.somerset.gov.uk::5578d3dd-76cd-4967-a8a2-8969f155d436" providerId="AD" clId="Web-{FCEFCC3F-621E-4DE7-97BD-D4469AE0189D}" dt="2018-05-09T10:51:46.357" v="67" actId="14100"/>
          <ac:spMkLst>
            <pc:docMk/>
            <pc:sldMk cId="1917836627" sldId="272"/>
            <ac:spMk id="4" creationId="{E38DFC13-368E-41EC-8A39-61C5A6A73D8F}"/>
          </ac:spMkLst>
        </pc:spChg>
        <pc:spChg chg="mod">
          <ac:chgData name="Mari Sian.Whittaker - SCH.539" userId="S::msianwhittaker@educ.somerset.gov.uk::5578d3dd-76cd-4967-a8a2-8969f155d436" providerId="AD" clId="Web-{FCEFCC3F-621E-4DE7-97BD-D4469AE0189D}" dt="2018-05-09T10:51:50.701" v="69" actId="14100"/>
          <ac:spMkLst>
            <pc:docMk/>
            <pc:sldMk cId="1917836627" sldId="272"/>
            <ac:spMk id="6" creationId="{D7619B0E-DFFD-4776-8ECF-4503389AC2AC}"/>
          </ac:spMkLst>
        </pc:spChg>
      </pc:sldChg>
      <pc:sldChg chg="modSp add">
        <pc:chgData name="Mari Sian.Whittaker - SCH.539" userId="S::msianwhittaker@educ.somerset.gov.uk::5578d3dd-76cd-4967-a8a2-8969f155d436" providerId="AD" clId="Web-{FCEFCC3F-621E-4DE7-97BD-D4469AE0189D}" dt="2018-05-09T10:52:21.093" v="79" actId="1076"/>
        <pc:sldMkLst>
          <pc:docMk/>
          <pc:sldMk cId="2286518863" sldId="273"/>
        </pc:sldMkLst>
        <pc:spChg chg="mod">
          <ac:chgData name="Mari Sian.Whittaker - SCH.539" userId="S::msianwhittaker@educ.somerset.gov.uk::5578d3dd-76cd-4967-a8a2-8969f155d436" providerId="AD" clId="Web-{FCEFCC3F-621E-4DE7-97BD-D4469AE0189D}" dt="2018-05-09T10:52:06.499" v="73" actId="1076"/>
          <ac:spMkLst>
            <pc:docMk/>
            <pc:sldMk cId="2286518863" sldId="273"/>
            <ac:spMk id="2" creationId="{E304C81E-970E-4C72-8C77-EF1B127F8D4A}"/>
          </ac:spMkLst>
        </pc:spChg>
        <pc:spChg chg="mod">
          <ac:chgData name="Mari Sian.Whittaker - SCH.539" userId="S::msianwhittaker@educ.somerset.gov.uk::5578d3dd-76cd-4967-a8a2-8969f155d436" providerId="AD" clId="Web-{FCEFCC3F-621E-4DE7-97BD-D4469AE0189D}" dt="2018-05-09T10:52:08.687" v="74" actId="1076"/>
          <ac:spMkLst>
            <pc:docMk/>
            <pc:sldMk cId="2286518863" sldId="273"/>
            <ac:spMk id="6" creationId="{5B7D2FB4-540F-426D-B93D-16BABDE6E89F}"/>
          </ac:spMkLst>
        </pc:spChg>
        <pc:spChg chg="mod">
          <ac:chgData name="Mari Sian.Whittaker - SCH.539" userId="S::msianwhittaker@educ.somerset.gov.uk::5578d3dd-76cd-4967-a8a2-8969f155d436" providerId="AD" clId="Web-{FCEFCC3F-621E-4DE7-97BD-D4469AE0189D}" dt="2018-05-09T10:52:18.671" v="78" actId="14100"/>
          <ac:spMkLst>
            <pc:docMk/>
            <pc:sldMk cId="2286518863" sldId="273"/>
            <ac:spMk id="8" creationId="{43412554-8819-487F-B429-B66760F182FA}"/>
          </ac:spMkLst>
        </pc:spChg>
        <pc:spChg chg="mod">
          <ac:chgData name="Mari Sian.Whittaker - SCH.539" userId="S::msianwhittaker@educ.somerset.gov.uk::5578d3dd-76cd-4967-a8a2-8969f155d436" providerId="AD" clId="Web-{FCEFCC3F-621E-4DE7-97BD-D4469AE0189D}" dt="2018-05-09T10:52:11.155" v="75" actId="1076"/>
          <ac:spMkLst>
            <pc:docMk/>
            <pc:sldMk cId="2286518863" sldId="273"/>
            <ac:spMk id="10" creationId="{622667F6-249D-4E1A-8E3D-36C08124B5A6}"/>
          </ac:spMkLst>
        </pc:spChg>
        <pc:spChg chg="mod">
          <ac:chgData name="Mari Sian.Whittaker - SCH.539" userId="S::msianwhittaker@educ.somerset.gov.uk::5578d3dd-76cd-4967-a8a2-8969f155d436" providerId="AD" clId="Web-{FCEFCC3F-621E-4DE7-97BD-D4469AE0189D}" dt="2018-05-09T10:52:21.093" v="79" actId="1076"/>
          <ac:spMkLst>
            <pc:docMk/>
            <pc:sldMk cId="2286518863" sldId="273"/>
            <ac:spMk id="12" creationId="{477450C0-8655-4A7C-935A-928D16977B3D}"/>
          </ac:spMkLst>
        </pc:spChg>
      </pc:sldChg>
      <pc:sldChg chg="modSp add">
        <pc:chgData name="Mari Sian.Whittaker - SCH.539" userId="S::msianwhittaker@educ.somerset.gov.uk::5578d3dd-76cd-4967-a8a2-8969f155d436" providerId="AD" clId="Web-{FCEFCC3F-621E-4DE7-97BD-D4469AE0189D}" dt="2018-05-09T10:52:57.392" v="90" actId="1076"/>
        <pc:sldMkLst>
          <pc:docMk/>
          <pc:sldMk cId="3792870621" sldId="274"/>
        </pc:sldMkLst>
        <pc:spChg chg="mod">
          <ac:chgData name="Mari Sian.Whittaker - SCH.539" userId="S::msianwhittaker@educ.somerset.gov.uk::5578d3dd-76cd-4967-a8a2-8969f155d436" providerId="AD" clId="Web-{FCEFCC3F-621E-4DE7-97BD-D4469AE0189D}" dt="2018-05-09T10:52:41.891" v="84" actId="1076"/>
          <ac:spMkLst>
            <pc:docMk/>
            <pc:sldMk cId="3792870621" sldId="274"/>
            <ac:spMk id="2" creationId="{6F7607EB-75DC-48AE-AF26-E6235DAAC8AF}"/>
          </ac:spMkLst>
        </pc:spChg>
        <pc:spChg chg="mod">
          <ac:chgData name="Mari Sian.Whittaker - SCH.539" userId="S::msianwhittaker@educ.somerset.gov.uk::5578d3dd-76cd-4967-a8a2-8969f155d436" providerId="AD" clId="Web-{FCEFCC3F-621E-4DE7-97BD-D4469AE0189D}" dt="2018-05-09T10:52:57.392" v="90" actId="1076"/>
          <ac:spMkLst>
            <pc:docMk/>
            <pc:sldMk cId="3792870621" sldId="274"/>
            <ac:spMk id="5" creationId="{7D4E8557-A343-43BF-9E9A-4A741E76D634}"/>
          </ac:spMkLst>
        </pc:spChg>
        <pc:spChg chg="mod">
          <ac:chgData name="Mari Sian.Whittaker - SCH.539" userId="S::msianwhittaker@educ.somerset.gov.uk::5578d3dd-76cd-4967-a8a2-8969f155d436" providerId="AD" clId="Web-{FCEFCC3F-621E-4DE7-97BD-D4469AE0189D}" dt="2018-05-09T10:52:46.704" v="86" actId="1076"/>
          <ac:spMkLst>
            <pc:docMk/>
            <pc:sldMk cId="3792870621" sldId="274"/>
            <ac:spMk id="6" creationId="{6B871446-8AC7-415A-AC75-0B5F8F910739}"/>
          </ac:spMkLst>
        </pc:spChg>
      </pc:sldChg>
      <pc:sldChg chg="modSp add">
        <pc:chgData name="Mari Sian.Whittaker - SCH.539" userId="S::msianwhittaker@educ.somerset.gov.uk::5578d3dd-76cd-4967-a8a2-8969f155d436" providerId="AD" clId="Web-{FCEFCC3F-621E-4DE7-97BD-D4469AE0189D}" dt="2018-05-09T10:53:20.127" v="95" actId="1076"/>
        <pc:sldMkLst>
          <pc:docMk/>
          <pc:sldMk cId="3677350466" sldId="275"/>
        </pc:sldMkLst>
        <pc:spChg chg="mod">
          <ac:chgData name="Mari Sian.Whittaker - SCH.539" userId="S::msianwhittaker@educ.somerset.gov.uk::5578d3dd-76cd-4967-a8a2-8969f155d436" providerId="AD" clId="Web-{FCEFCC3F-621E-4DE7-97BD-D4469AE0189D}" dt="2018-05-09T10:53:06.345" v="92" actId="14100"/>
          <ac:spMkLst>
            <pc:docMk/>
            <pc:sldMk cId="3677350466" sldId="275"/>
            <ac:spMk id="4" creationId="{717D9DC3-397E-4F82-97BF-DC65C1EACD00}"/>
          </ac:spMkLst>
        </pc:spChg>
        <pc:spChg chg="mod">
          <ac:chgData name="Mari Sian.Whittaker - SCH.539" userId="S::msianwhittaker@educ.somerset.gov.uk::5578d3dd-76cd-4967-a8a2-8969f155d436" providerId="AD" clId="Web-{FCEFCC3F-621E-4DE7-97BD-D4469AE0189D}" dt="2018-05-09T10:53:20.127" v="95" actId="1076"/>
          <ac:spMkLst>
            <pc:docMk/>
            <pc:sldMk cId="3677350466" sldId="275"/>
            <ac:spMk id="5" creationId="{24D4E85C-116B-49BC-AF4F-D2436EB158CC}"/>
          </ac:spMkLst>
        </pc:spChg>
      </pc:sldChg>
      <pc:sldChg chg="addSp delSp modSp new">
        <pc:chgData name="Mari Sian.Whittaker - SCH.539" userId="S::msianwhittaker@educ.somerset.gov.uk::5578d3dd-76cd-4967-a8a2-8969f155d436" providerId="AD" clId="Web-{FCEFCC3F-621E-4DE7-97BD-D4469AE0189D}" dt="2018-05-09T10:48:45.209" v="19" actId="1076"/>
        <pc:sldMkLst>
          <pc:docMk/>
          <pc:sldMk cId="1419253254" sldId="276"/>
        </pc:sldMkLst>
        <pc:spChg chg="del">
          <ac:chgData name="Mari Sian.Whittaker - SCH.539" userId="S::msianwhittaker@educ.somerset.gov.uk::5578d3dd-76cd-4967-a8a2-8969f155d436" providerId="AD" clId="Web-{FCEFCC3F-621E-4DE7-97BD-D4469AE0189D}" dt="2018-05-09T10:48:00.520" v="4" actId="1076"/>
          <ac:spMkLst>
            <pc:docMk/>
            <pc:sldMk cId="1419253254" sldId="276"/>
            <ac:spMk id="2" creationId="{E36E0A66-C1BD-47E4-9394-39F069F24431}"/>
          </ac:spMkLst>
        </pc:spChg>
        <pc:spChg chg="del">
          <ac:chgData name="Mari Sian.Whittaker - SCH.539" userId="S::msianwhittaker@educ.somerset.gov.uk::5578d3dd-76cd-4967-a8a2-8969f155d436" providerId="AD" clId="Web-{FCEFCC3F-621E-4DE7-97BD-D4469AE0189D}" dt="2018-05-09T10:48:11.114" v="7" actId="1076"/>
          <ac:spMkLst>
            <pc:docMk/>
            <pc:sldMk cId="1419253254" sldId="276"/>
            <ac:spMk id="3" creationId="{71C04804-D5B3-4040-8852-28EC97D714EA}"/>
          </ac:spMkLst>
        </pc:spChg>
        <pc:spChg chg="add mod">
          <ac:chgData name="Mari Sian.Whittaker - SCH.539" userId="S::msianwhittaker@educ.somerset.gov.uk::5578d3dd-76cd-4967-a8a2-8969f155d436" providerId="AD" clId="Web-{FCEFCC3F-621E-4DE7-97BD-D4469AE0189D}" dt="2018-05-09T10:48:31.427" v="16" actId="1076"/>
          <ac:spMkLst>
            <pc:docMk/>
            <pc:sldMk cId="1419253254" sldId="276"/>
            <ac:spMk id="4" creationId="{F67731F6-986B-4DB9-9F41-E5CA61FDFBD3}"/>
          </ac:spMkLst>
        </pc:spChg>
        <pc:spChg chg="add mod">
          <ac:chgData name="Mari Sian.Whittaker - SCH.539" userId="S::msianwhittaker@educ.somerset.gov.uk::5578d3dd-76cd-4967-a8a2-8969f155d436" providerId="AD" clId="Web-{FCEFCC3F-621E-4DE7-97BD-D4469AE0189D}" dt="2018-05-09T10:48:21.646" v="12" actId="1076"/>
          <ac:spMkLst>
            <pc:docMk/>
            <pc:sldMk cId="1419253254" sldId="276"/>
            <ac:spMk id="5" creationId="{16FCF466-850F-41D9-AAA0-8E7A9BFD3E7C}"/>
          </ac:spMkLst>
        </pc:spChg>
        <pc:spChg chg="add mod">
          <ac:chgData name="Mari Sian.Whittaker - SCH.539" userId="S::msianwhittaker@educ.somerset.gov.uk::5578d3dd-76cd-4967-a8a2-8969f155d436" providerId="AD" clId="Web-{FCEFCC3F-621E-4DE7-97BD-D4469AE0189D}" dt="2018-05-09T10:48:45.209" v="19" actId="1076"/>
          <ac:spMkLst>
            <pc:docMk/>
            <pc:sldMk cId="1419253254" sldId="276"/>
            <ac:spMk id="6" creationId="{52FEA207-36A4-41A7-A68D-EBEBA9882C5D}"/>
          </ac:spMkLst>
        </pc:spChg>
      </pc:sldChg>
      <pc:sldChg chg="new ord">
        <pc:chgData name="Mari Sian.Whittaker - SCH.539" userId="S::msianwhittaker@educ.somerset.gov.uk::5578d3dd-76cd-4967-a8a2-8969f155d436" providerId="AD" clId="Web-{FCEFCC3F-621E-4DE7-97BD-D4469AE0189D}" dt="2018-05-09T10:52:28.156" v="81" actId="1076"/>
        <pc:sldMkLst>
          <pc:docMk/>
          <pc:sldMk cId="1416496735" sldId="277"/>
        </pc:sldMkLst>
      </pc:sldChg>
      <pc:sldChg chg="new">
        <pc:chgData name="Mari Sian.Whittaker - SCH.539" userId="S::msianwhittaker@educ.somerset.gov.uk::5578d3dd-76cd-4967-a8a2-8969f155d436" providerId="AD" clId="Web-{FCEFCC3F-621E-4DE7-97BD-D4469AE0189D}" dt="2018-05-09T10:52:31.078" v="82" actId="1076"/>
        <pc:sldMkLst>
          <pc:docMk/>
          <pc:sldMk cId="3412261116" sldId="278"/>
        </pc:sldMkLst>
      </pc:sldChg>
      <pc:sldChg chg="new">
        <pc:chgData name="Mari Sian.Whittaker - SCH.539" userId="S::msianwhittaker@educ.somerset.gov.uk::5578d3dd-76cd-4967-a8a2-8969f155d436" providerId="AD" clId="Web-{FCEFCC3F-621E-4DE7-97BD-D4469AE0189D}" dt="2018-05-09T10:52:36.735" v="83" actId="1076"/>
        <pc:sldMkLst>
          <pc:docMk/>
          <pc:sldMk cId="177806299" sldId="279"/>
        </pc:sldMkLst>
      </pc:sldChg>
    </pc:docChg>
  </pc:docChgLst>
  <pc:docChgLst>
    <pc:chgData name="Mari Sian.Whittaker - SCH.539" userId="S::msianwhittaker@educ.somerset.gov.uk::5578d3dd-76cd-4967-a8a2-8969f155d436" providerId="AD" clId="Web-{42163076-2A08-9EEA-098C-B13FCAF7CA7F}"/>
    <pc:docChg chg="addSld delSld modSld sldOrd">
      <pc:chgData name="Mari Sian.Whittaker - SCH.539" userId="S::msianwhittaker@educ.somerset.gov.uk::5578d3dd-76cd-4967-a8a2-8969f155d436" providerId="AD" clId="Web-{42163076-2A08-9EEA-098C-B13FCAF7CA7F}" dt="2019-01-30T09:09:07.580" v="91" actId="1076"/>
      <pc:docMkLst>
        <pc:docMk/>
      </pc:docMkLst>
      <pc:sldChg chg="modSp">
        <pc:chgData name="Mari Sian.Whittaker - SCH.539" userId="S::msianwhittaker@educ.somerset.gov.uk::5578d3dd-76cd-4967-a8a2-8969f155d436" providerId="AD" clId="Web-{42163076-2A08-9EEA-098C-B13FCAF7CA7F}" dt="2019-01-30T09:08:48.151" v="90" actId="14100"/>
        <pc:sldMkLst>
          <pc:docMk/>
          <pc:sldMk cId="465889261" sldId="314"/>
        </pc:sldMkLst>
        <pc:spChg chg="mod">
          <ac:chgData name="Mari Sian.Whittaker - SCH.539" userId="S::msianwhittaker@educ.somerset.gov.uk::5578d3dd-76cd-4967-a8a2-8969f155d436" providerId="AD" clId="Web-{42163076-2A08-9EEA-098C-B13FCAF7CA7F}" dt="2019-01-30T09:08:48.151" v="90" actId="14100"/>
          <ac:spMkLst>
            <pc:docMk/>
            <pc:sldMk cId="465889261" sldId="314"/>
            <ac:spMk id="5" creationId="{9EC16CE3-948C-48AC-8414-ACD15AC9AE46}"/>
          </ac:spMkLst>
        </pc:spChg>
      </pc:sldChg>
      <pc:sldChg chg="modSp">
        <pc:chgData name="Mari Sian.Whittaker - SCH.539" userId="S::msianwhittaker@educ.somerset.gov.uk::5578d3dd-76cd-4967-a8a2-8969f155d436" providerId="AD" clId="Web-{42163076-2A08-9EEA-098C-B13FCAF7CA7F}" dt="2019-01-30T08:31:02.487" v="10" actId="20577"/>
        <pc:sldMkLst>
          <pc:docMk/>
          <pc:sldMk cId="958985240" sldId="316"/>
        </pc:sldMkLst>
        <pc:spChg chg="mod">
          <ac:chgData name="Mari Sian.Whittaker - SCH.539" userId="S::msianwhittaker@educ.somerset.gov.uk::5578d3dd-76cd-4967-a8a2-8969f155d436" providerId="AD" clId="Web-{42163076-2A08-9EEA-098C-B13FCAF7CA7F}" dt="2019-01-30T08:31:02.487" v="10" actId="20577"/>
          <ac:spMkLst>
            <pc:docMk/>
            <pc:sldMk cId="958985240" sldId="316"/>
            <ac:spMk id="5" creationId="{9EC16CE3-948C-48AC-8414-ACD15AC9AE46}"/>
          </ac:spMkLst>
        </pc:spChg>
      </pc:sldChg>
      <pc:sldChg chg="modSp">
        <pc:chgData name="Mari Sian.Whittaker - SCH.539" userId="S::msianwhittaker@educ.somerset.gov.uk::5578d3dd-76cd-4967-a8a2-8969f155d436" providerId="AD" clId="Web-{42163076-2A08-9EEA-098C-B13FCAF7CA7F}" dt="2019-01-30T08:26:54.978" v="2" actId="20577"/>
        <pc:sldMkLst>
          <pc:docMk/>
          <pc:sldMk cId="21076826" sldId="318"/>
        </pc:sldMkLst>
        <pc:spChg chg="mod">
          <ac:chgData name="Mari Sian.Whittaker - SCH.539" userId="S::msianwhittaker@educ.somerset.gov.uk::5578d3dd-76cd-4967-a8a2-8969f155d436" providerId="AD" clId="Web-{42163076-2A08-9EEA-098C-B13FCAF7CA7F}" dt="2019-01-30T08:26:54.978" v="2" actId="20577"/>
          <ac:spMkLst>
            <pc:docMk/>
            <pc:sldMk cId="21076826" sldId="318"/>
            <ac:spMk id="4" creationId="{8768BF2D-84E5-4763-B215-9513F3C44A0D}"/>
          </ac:spMkLst>
        </pc:spChg>
      </pc:sldChg>
      <pc:sldChg chg="modSp add ord">
        <pc:chgData name="Mari Sian.Whittaker - SCH.539" userId="S::msianwhittaker@educ.somerset.gov.uk::5578d3dd-76cd-4967-a8a2-8969f155d436" providerId="AD" clId="Web-{42163076-2A08-9EEA-098C-B13FCAF7CA7F}" dt="2019-01-30T09:09:07.580" v="91" actId="1076"/>
        <pc:sldMkLst>
          <pc:docMk/>
          <pc:sldMk cId="3405188831" sldId="321"/>
        </pc:sldMkLst>
        <pc:spChg chg="mod">
          <ac:chgData name="Mari Sian.Whittaker - SCH.539" userId="S::msianwhittaker@educ.somerset.gov.uk::5578d3dd-76cd-4967-a8a2-8969f155d436" providerId="AD" clId="Web-{42163076-2A08-9EEA-098C-B13FCAF7CA7F}" dt="2019-01-30T09:09:07.580" v="91" actId="1076"/>
          <ac:spMkLst>
            <pc:docMk/>
            <pc:sldMk cId="3405188831" sldId="321"/>
            <ac:spMk id="8" creationId="{00000000-0000-0000-0000-000000000000}"/>
          </ac:spMkLst>
        </pc:spChg>
      </pc:sldChg>
      <pc:sldChg chg="modSp new del">
        <pc:chgData name="Mari Sian.Whittaker - SCH.539" userId="S::msianwhittaker@educ.somerset.gov.uk::5578d3dd-76cd-4967-a8a2-8969f155d436" providerId="AD" clId="Web-{42163076-2A08-9EEA-098C-B13FCAF7CA7F}" dt="2019-01-30T08:34:51.354" v="87"/>
        <pc:sldMkLst>
          <pc:docMk/>
          <pc:sldMk cId="4024496946" sldId="322"/>
        </pc:sldMkLst>
        <pc:spChg chg="mod">
          <ac:chgData name="Mari Sian.Whittaker - SCH.539" userId="S::msianwhittaker@educ.somerset.gov.uk::5578d3dd-76cd-4967-a8a2-8969f155d436" providerId="AD" clId="Web-{42163076-2A08-9EEA-098C-B13FCAF7CA7F}" dt="2019-01-30T08:32:04.895" v="86" actId="14100"/>
          <ac:spMkLst>
            <pc:docMk/>
            <pc:sldMk cId="4024496946" sldId="322"/>
            <ac:spMk id="2" creationId="{0AE86D7B-9A36-423B-8B76-A98ED03C1525}"/>
          </ac:spMkLst>
        </pc:spChg>
        <pc:spChg chg="mod">
          <ac:chgData name="Mari Sian.Whittaker - SCH.539" userId="S::msianwhittaker@educ.somerset.gov.uk::5578d3dd-76cd-4967-a8a2-8969f155d436" providerId="AD" clId="Web-{42163076-2A08-9EEA-098C-B13FCAF7CA7F}" dt="2019-01-30T08:31:59.410" v="84" actId="1076"/>
          <ac:spMkLst>
            <pc:docMk/>
            <pc:sldMk cId="4024496946" sldId="322"/>
            <ac:spMk id="3" creationId="{4FB4C66C-16F1-4967-886D-BC468B29FAF2}"/>
          </ac:spMkLst>
        </pc:spChg>
      </pc:sldChg>
    </pc:docChg>
  </pc:docChgLst>
  <pc:docChgLst>
    <pc:chgData name="Mari Sian.Whittaker - SCH.539" userId="S::msianwhittaker@educ.somerset.gov.uk::5578d3dd-76cd-4967-a8a2-8969f155d436" providerId="AD" clId="Web-{9FC207BF-C8BC-4245-ADBC-6E28A569A9AF}"/>
    <pc:docChg chg="addSld delSld modSld sldOrd">
      <pc:chgData name="Mari Sian.Whittaker - SCH.539" userId="S::msianwhittaker@educ.somerset.gov.uk::5578d3dd-76cd-4967-a8a2-8969f155d436" providerId="AD" clId="Web-{9FC207BF-C8BC-4245-ADBC-6E28A569A9AF}" dt="2019-01-30T06:52:34.910" v="5820"/>
      <pc:docMkLst>
        <pc:docMk/>
      </pc:docMkLst>
      <pc:sldChg chg="modSp">
        <pc:chgData name="Mari Sian.Whittaker - SCH.539" userId="S::msianwhittaker@educ.somerset.gov.uk::5578d3dd-76cd-4967-a8a2-8969f155d436" providerId="AD" clId="Web-{9FC207BF-C8BC-4245-ADBC-6E28A569A9AF}" dt="2019-01-30T04:37:06.674" v="1" actId="1076"/>
        <pc:sldMkLst>
          <pc:docMk/>
          <pc:sldMk cId="1627197603" sldId="256"/>
        </pc:sldMkLst>
        <pc:spChg chg="mod">
          <ac:chgData name="Mari Sian.Whittaker - SCH.539" userId="S::msianwhittaker@educ.somerset.gov.uk::5578d3dd-76cd-4967-a8a2-8969f155d436" providerId="AD" clId="Web-{9FC207BF-C8BC-4245-ADBC-6E28A569A9AF}" dt="2019-01-30T04:37:03.783" v="0" actId="1076"/>
          <ac:spMkLst>
            <pc:docMk/>
            <pc:sldMk cId="1627197603" sldId="256"/>
            <ac:spMk id="2" creationId="{00000000-0000-0000-0000-000000000000}"/>
          </ac:spMkLst>
        </pc:spChg>
        <pc:spChg chg="mod">
          <ac:chgData name="Mari Sian.Whittaker - SCH.539" userId="S::msianwhittaker@educ.somerset.gov.uk::5578d3dd-76cd-4967-a8a2-8969f155d436" providerId="AD" clId="Web-{9FC207BF-C8BC-4245-ADBC-6E28A569A9AF}" dt="2019-01-30T04:37:06.674" v="1" actId="1076"/>
          <ac:spMkLst>
            <pc:docMk/>
            <pc:sldMk cId="1627197603" sldId="256"/>
            <ac:spMk id="3" creationId="{00000000-0000-0000-0000-000000000000}"/>
          </ac:spMkLst>
        </pc:spChg>
      </pc:sldChg>
      <pc:sldChg chg="del">
        <pc:chgData name="Mari Sian.Whittaker - SCH.539" userId="S::msianwhittaker@educ.somerset.gov.uk::5578d3dd-76cd-4967-a8a2-8969f155d436" providerId="AD" clId="Web-{9FC207BF-C8BC-4245-ADBC-6E28A569A9AF}" dt="2019-01-30T05:57:19.517" v="2743"/>
        <pc:sldMkLst>
          <pc:docMk/>
          <pc:sldMk cId="3395044428" sldId="294"/>
        </pc:sldMkLst>
      </pc:sldChg>
      <pc:sldChg chg="addSp delSp modSp">
        <pc:chgData name="Mari Sian.Whittaker - SCH.539" userId="S::msianwhittaker@educ.somerset.gov.uk::5578d3dd-76cd-4967-a8a2-8969f155d436" providerId="AD" clId="Web-{9FC207BF-C8BC-4245-ADBC-6E28A569A9AF}" dt="2019-01-30T06:39:35.535" v="5817"/>
        <pc:sldMkLst>
          <pc:docMk/>
          <pc:sldMk cId="2350597262" sldId="295"/>
        </pc:sldMkLst>
        <pc:spChg chg="mod">
          <ac:chgData name="Mari Sian.Whittaker - SCH.539" userId="S::msianwhittaker@educ.somerset.gov.uk::5578d3dd-76cd-4967-a8a2-8969f155d436" providerId="AD" clId="Web-{9FC207BF-C8BC-4245-ADBC-6E28A569A9AF}" dt="2019-01-30T05:59:46.830" v="2785" actId="1076"/>
          <ac:spMkLst>
            <pc:docMk/>
            <pc:sldMk cId="2350597262" sldId="295"/>
            <ac:spMk id="2" creationId="{A3650369-9732-40F3-BBC2-26072A85E18C}"/>
          </ac:spMkLst>
        </pc:spChg>
        <pc:spChg chg="del mod">
          <ac:chgData name="Mari Sian.Whittaker - SCH.539" userId="S::msianwhittaker@educ.somerset.gov.uk::5578d3dd-76cd-4967-a8a2-8969f155d436" providerId="AD" clId="Web-{9FC207BF-C8BC-4245-ADBC-6E28A569A9AF}" dt="2019-01-30T05:58:56.236" v="2778"/>
          <ac:spMkLst>
            <pc:docMk/>
            <pc:sldMk cId="2350597262" sldId="295"/>
            <ac:spMk id="3" creationId="{F2A98903-5A0A-47E6-A76D-CBA24E7B4201}"/>
          </ac:spMkLst>
        </pc:spChg>
        <pc:spChg chg="add mod">
          <ac:chgData name="Mari Sian.Whittaker - SCH.539" userId="S::msianwhittaker@educ.somerset.gov.uk::5578d3dd-76cd-4967-a8a2-8969f155d436" providerId="AD" clId="Web-{9FC207BF-C8BC-4245-ADBC-6E28A569A9AF}" dt="2019-01-30T05:59:43.627" v="2784" actId="1076"/>
          <ac:spMkLst>
            <pc:docMk/>
            <pc:sldMk cId="2350597262" sldId="295"/>
            <ac:spMk id="5" creationId="{C9BE4D35-BD86-42D6-91D8-ABD50EF7A950}"/>
          </ac:spMkLst>
        </pc:spChg>
        <pc:spChg chg="del">
          <ac:chgData name="Mari Sian.Whittaker - SCH.539" userId="S::msianwhittaker@educ.somerset.gov.uk::5578d3dd-76cd-4967-a8a2-8969f155d436" providerId="AD" clId="Web-{9FC207BF-C8BC-4245-ADBC-6E28A569A9AF}" dt="2019-01-30T05:56:00.611" v="2723"/>
          <ac:spMkLst>
            <pc:docMk/>
            <pc:sldMk cId="2350597262" sldId="295"/>
            <ac:spMk id="6" creationId="{353C4400-F92F-461D-9F42-B7C18D825CFF}"/>
          </ac:spMkLst>
        </pc:spChg>
        <pc:spChg chg="add del mod">
          <ac:chgData name="Mari Sian.Whittaker - SCH.539" userId="S::msianwhittaker@educ.somerset.gov.uk::5578d3dd-76cd-4967-a8a2-8969f155d436" providerId="AD" clId="Web-{9FC207BF-C8BC-4245-ADBC-6E28A569A9AF}" dt="2019-01-30T05:59:29.189" v="2780"/>
          <ac:spMkLst>
            <pc:docMk/>
            <pc:sldMk cId="2350597262" sldId="295"/>
            <ac:spMk id="8" creationId="{AB49DBEF-CD06-47CD-BCB5-B20EAB4053BD}"/>
          </ac:spMkLst>
        </pc:spChg>
        <pc:spChg chg="add mod">
          <ac:chgData name="Mari Sian.Whittaker - SCH.539" userId="S::msianwhittaker@educ.somerset.gov.uk::5578d3dd-76cd-4967-a8a2-8969f155d436" providerId="AD" clId="Web-{9FC207BF-C8BC-4245-ADBC-6E28A569A9AF}" dt="2019-01-30T06:00:12.767" v="2792"/>
          <ac:spMkLst>
            <pc:docMk/>
            <pc:sldMk cId="2350597262" sldId="295"/>
            <ac:spMk id="9" creationId="{02C360DF-0D70-44E2-A896-CE01F3C6197A}"/>
          </ac:spMkLst>
        </pc:spChg>
        <pc:spChg chg="add del mod">
          <ac:chgData name="Mari Sian.Whittaker - SCH.539" userId="S::msianwhittaker@educ.somerset.gov.uk::5578d3dd-76cd-4967-a8a2-8969f155d436" providerId="AD" clId="Web-{9FC207BF-C8BC-4245-ADBC-6E28A569A9AF}" dt="2019-01-30T06:39:35.535" v="5817"/>
          <ac:spMkLst>
            <pc:docMk/>
            <pc:sldMk cId="2350597262" sldId="295"/>
            <ac:spMk id="10" creationId="{0BF340F3-8C9A-45C6-8518-06BAFB3764AD}"/>
          </ac:spMkLst>
        </pc:spChg>
        <pc:picChg chg="del mod">
          <ac:chgData name="Mari Sian.Whittaker - SCH.539" userId="S::msianwhittaker@educ.somerset.gov.uk::5578d3dd-76cd-4967-a8a2-8969f155d436" providerId="AD" clId="Web-{9FC207BF-C8BC-4245-ADBC-6E28A569A9AF}" dt="2019-01-30T05:59:36.939" v="2782"/>
          <ac:picMkLst>
            <pc:docMk/>
            <pc:sldMk cId="2350597262" sldId="295"/>
            <ac:picMk id="4" creationId="{C85055D2-957B-4048-A9FB-0F30FEC02342}"/>
          </ac:picMkLst>
        </pc:picChg>
      </pc:sldChg>
      <pc:sldChg chg="ord">
        <pc:chgData name="Mari Sian.Whittaker - SCH.539" userId="S::msianwhittaker@educ.somerset.gov.uk::5578d3dd-76cd-4967-a8a2-8969f155d436" providerId="AD" clId="Web-{9FC207BF-C8BC-4245-ADBC-6E28A569A9AF}" dt="2019-01-30T04:59:57.830" v="430"/>
        <pc:sldMkLst>
          <pc:docMk/>
          <pc:sldMk cId="1794432181" sldId="297"/>
        </pc:sldMkLst>
      </pc:sldChg>
      <pc:sldChg chg="modSp ord">
        <pc:chgData name="Mari Sian.Whittaker - SCH.539" userId="S::msianwhittaker@educ.somerset.gov.uk::5578d3dd-76cd-4967-a8a2-8969f155d436" providerId="AD" clId="Web-{9FC207BF-C8BC-4245-ADBC-6E28A569A9AF}" dt="2019-01-30T06:18:30.002" v="3712" actId="1076"/>
        <pc:sldMkLst>
          <pc:docMk/>
          <pc:sldMk cId="178422811" sldId="298"/>
        </pc:sldMkLst>
        <pc:spChg chg="mod">
          <ac:chgData name="Mari Sian.Whittaker - SCH.539" userId="S::msianwhittaker@educ.somerset.gov.uk::5578d3dd-76cd-4967-a8a2-8969f155d436" providerId="AD" clId="Web-{9FC207BF-C8BC-4245-ADBC-6E28A569A9AF}" dt="2019-01-30T06:18:29.127" v="3711" actId="20577"/>
          <ac:spMkLst>
            <pc:docMk/>
            <pc:sldMk cId="178422811" sldId="298"/>
            <ac:spMk id="3" creationId="{4B959704-3C4C-4DED-A971-1AEA18918B3B}"/>
          </ac:spMkLst>
        </pc:spChg>
        <pc:spChg chg="mod">
          <ac:chgData name="Mari Sian.Whittaker - SCH.539" userId="S::msianwhittaker@educ.somerset.gov.uk::5578d3dd-76cd-4967-a8a2-8969f155d436" providerId="AD" clId="Web-{9FC207BF-C8BC-4245-ADBC-6E28A569A9AF}" dt="2019-01-30T06:18:17.096" v="3708" actId="20577"/>
          <ac:spMkLst>
            <pc:docMk/>
            <pc:sldMk cId="178422811" sldId="298"/>
            <ac:spMk id="8" creationId="{B2E8C611-3F65-426A-A1B7-4A21EFB36C97}"/>
          </ac:spMkLst>
        </pc:spChg>
        <pc:grpChg chg="mod">
          <ac:chgData name="Mari Sian.Whittaker - SCH.539" userId="S::msianwhittaker@educ.somerset.gov.uk::5578d3dd-76cd-4967-a8a2-8969f155d436" providerId="AD" clId="Web-{9FC207BF-C8BC-4245-ADBC-6E28A569A9AF}" dt="2019-01-30T06:18:30.002" v="3712" actId="1076"/>
          <ac:grpSpMkLst>
            <pc:docMk/>
            <pc:sldMk cId="178422811" sldId="298"/>
            <ac:grpSpMk id="5" creationId="{72BC30B4-58DD-4B01-9E8D-162103370AF6}"/>
          </ac:grpSpMkLst>
        </pc:grpChg>
      </pc:sldChg>
      <pc:sldChg chg="modSp">
        <pc:chgData name="Mari Sian.Whittaker - SCH.539" userId="S::msianwhittaker@educ.somerset.gov.uk::5578d3dd-76cd-4967-a8a2-8969f155d436" providerId="AD" clId="Web-{9FC207BF-C8BC-4245-ADBC-6E28A569A9AF}" dt="2019-01-30T05:53:00.127" v="2712" actId="20577"/>
        <pc:sldMkLst>
          <pc:docMk/>
          <pc:sldMk cId="520672767" sldId="299"/>
        </pc:sldMkLst>
        <pc:spChg chg="mod">
          <ac:chgData name="Mari Sian.Whittaker - SCH.539" userId="S::msianwhittaker@educ.somerset.gov.uk::5578d3dd-76cd-4967-a8a2-8969f155d436" providerId="AD" clId="Web-{9FC207BF-C8BC-4245-ADBC-6E28A569A9AF}" dt="2019-01-30T05:53:00.127" v="2712" actId="20577"/>
          <ac:spMkLst>
            <pc:docMk/>
            <pc:sldMk cId="520672767" sldId="299"/>
            <ac:spMk id="8" creationId="{C2A639D2-911D-4BF9-96E9-887E40ADBC86}"/>
          </ac:spMkLst>
        </pc:spChg>
      </pc:sldChg>
      <pc:sldChg chg="modSp del">
        <pc:chgData name="Mari Sian.Whittaker - SCH.539" userId="S::msianwhittaker@educ.somerset.gov.uk::5578d3dd-76cd-4967-a8a2-8969f155d436" providerId="AD" clId="Web-{9FC207BF-C8BC-4245-ADBC-6E28A569A9AF}" dt="2019-01-30T05:23:31.471" v="763"/>
        <pc:sldMkLst>
          <pc:docMk/>
          <pc:sldMk cId="3834321167" sldId="300"/>
        </pc:sldMkLst>
        <pc:picChg chg="mod">
          <ac:chgData name="Mari Sian.Whittaker - SCH.539" userId="S::msianwhittaker@educ.somerset.gov.uk::5578d3dd-76cd-4967-a8a2-8969f155d436" providerId="AD" clId="Web-{9FC207BF-C8BC-4245-ADBC-6E28A569A9AF}" dt="2019-01-30T05:23:14.768" v="762" actId="1076"/>
          <ac:picMkLst>
            <pc:docMk/>
            <pc:sldMk cId="3834321167" sldId="300"/>
            <ac:picMk id="4" creationId="{7CA338ED-C8C6-4F77-9708-41205B432E51}"/>
          </ac:picMkLst>
        </pc:picChg>
      </pc:sldChg>
      <pc:sldChg chg="addSp delSp modSp">
        <pc:chgData name="Mari Sian.Whittaker - SCH.539" userId="S::msianwhittaker@educ.somerset.gov.uk::5578d3dd-76cd-4967-a8a2-8969f155d436" providerId="AD" clId="Web-{9FC207BF-C8BC-4245-ADBC-6E28A569A9AF}" dt="2019-01-30T06:12:55.471" v="3397" actId="20577"/>
        <pc:sldMkLst>
          <pc:docMk/>
          <pc:sldMk cId="512613014" sldId="301"/>
        </pc:sldMkLst>
        <pc:spChg chg="mod">
          <ac:chgData name="Mari Sian.Whittaker - SCH.539" userId="S::msianwhittaker@educ.somerset.gov.uk::5578d3dd-76cd-4967-a8a2-8969f155d436" providerId="AD" clId="Web-{9FC207BF-C8BC-4245-ADBC-6E28A569A9AF}" dt="2019-01-30T06:12:55.471" v="3397" actId="20577"/>
          <ac:spMkLst>
            <pc:docMk/>
            <pc:sldMk cId="512613014" sldId="301"/>
            <ac:spMk id="2" creationId="{448E24A3-A9CF-4FC8-AC5A-6004FFC1727F}"/>
          </ac:spMkLst>
        </pc:spChg>
        <pc:spChg chg="add del mod">
          <ac:chgData name="Mari Sian.Whittaker - SCH.539" userId="S::msianwhittaker@educ.somerset.gov.uk::5578d3dd-76cd-4967-a8a2-8969f155d436" providerId="AD" clId="Web-{9FC207BF-C8BC-4245-ADBC-6E28A569A9AF}" dt="2019-01-30T05:21:51.924" v="682"/>
          <ac:spMkLst>
            <pc:docMk/>
            <pc:sldMk cId="512613014" sldId="301"/>
            <ac:spMk id="5" creationId="{58486A08-91D5-4861-9D44-37606286C6ED}"/>
          </ac:spMkLst>
        </pc:spChg>
        <pc:spChg chg="mod">
          <ac:chgData name="Mari Sian.Whittaker - SCH.539" userId="S::msianwhittaker@educ.somerset.gov.uk::5578d3dd-76cd-4967-a8a2-8969f155d436" providerId="AD" clId="Web-{9FC207BF-C8BC-4245-ADBC-6E28A569A9AF}" dt="2019-01-30T05:22:14.424" v="719" actId="1076"/>
          <ac:spMkLst>
            <pc:docMk/>
            <pc:sldMk cId="512613014" sldId="301"/>
            <ac:spMk id="7" creationId="{E2660A09-2EAC-40FF-9A78-BAFC80D69968}"/>
          </ac:spMkLst>
        </pc:spChg>
      </pc:sldChg>
      <pc:sldChg chg="modSp">
        <pc:chgData name="Mari Sian.Whittaker - SCH.539" userId="S::msianwhittaker@educ.somerset.gov.uk::5578d3dd-76cd-4967-a8a2-8969f155d436" providerId="AD" clId="Web-{9FC207BF-C8BC-4245-ADBC-6E28A569A9AF}" dt="2019-01-30T05:49:23.939" v="2462" actId="20577"/>
        <pc:sldMkLst>
          <pc:docMk/>
          <pc:sldMk cId="2793609717" sldId="302"/>
        </pc:sldMkLst>
        <pc:spChg chg="mod">
          <ac:chgData name="Mari Sian.Whittaker - SCH.539" userId="S::msianwhittaker@educ.somerset.gov.uk::5578d3dd-76cd-4967-a8a2-8969f155d436" providerId="AD" clId="Web-{9FC207BF-C8BC-4245-ADBC-6E28A569A9AF}" dt="2019-01-30T05:49:23.939" v="2462" actId="20577"/>
          <ac:spMkLst>
            <pc:docMk/>
            <pc:sldMk cId="2793609717" sldId="302"/>
            <ac:spMk id="3" creationId="{2E26352A-175D-4BA0-95C7-9DBDC771DF79}"/>
          </ac:spMkLst>
        </pc:spChg>
      </pc:sldChg>
      <pc:sldChg chg="addSp modSp addAnim modAnim">
        <pc:chgData name="Mari Sian.Whittaker - SCH.539" userId="S::msianwhittaker@educ.somerset.gov.uk::5578d3dd-76cd-4967-a8a2-8969f155d436" providerId="AD" clId="Web-{9FC207BF-C8BC-4245-ADBC-6E28A569A9AF}" dt="2019-01-30T06:31:40.097" v="5466" actId="20577"/>
        <pc:sldMkLst>
          <pc:docMk/>
          <pc:sldMk cId="2123193590" sldId="303"/>
        </pc:sldMkLst>
        <pc:spChg chg="add mod">
          <ac:chgData name="Mari Sian.Whittaker - SCH.539" userId="S::msianwhittaker@educ.somerset.gov.uk::5578d3dd-76cd-4967-a8a2-8969f155d436" providerId="AD" clId="Web-{9FC207BF-C8BC-4245-ADBC-6E28A569A9AF}" dt="2019-01-30T05:28:49.158" v="1260" actId="1076"/>
          <ac:spMkLst>
            <pc:docMk/>
            <pc:sldMk cId="2123193590" sldId="303"/>
            <ac:spMk id="3" creationId="{3C439F2E-77AB-484C-B2BD-716DB4938994}"/>
          </ac:spMkLst>
        </pc:spChg>
        <pc:spChg chg="add mod">
          <ac:chgData name="Mari Sian.Whittaker - SCH.539" userId="S::msianwhittaker@educ.somerset.gov.uk::5578d3dd-76cd-4967-a8a2-8969f155d436" providerId="AD" clId="Web-{9FC207BF-C8BC-4245-ADBC-6E28A569A9AF}" dt="2019-01-30T06:31:11.926" v="5435" actId="20577"/>
          <ac:spMkLst>
            <pc:docMk/>
            <pc:sldMk cId="2123193590" sldId="303"/>
            <ac:spMk id="10" creationId="{158E5DE1-431F-4DB5-9E4E-64A104CE0101}"/>
          </ac:spMkLst>
        </pc:spChg>
        <pc:spChg chg="add mod">
          <ac:chgData name="Mari Sian.Whittaker - SCH.539" userId="S::msianwhittaker@educ.somerset.gov.uk::5578d3dd-76cd-4967-a8a2-8969f155d436" providerId="AD" clId="Web-{9FC207BF-C8BC-4245-ADBC-6E28A569A9AF}" dt="2019-01-30T05:33:36.955" v="1425" actId="20577"/>
          <ac:spMkLst>
            <pc:docMk/>
            <pc:sldMk cId="2123193590" sldId="303"/>
            <ac:spMk id="11" creationId="{92A1DA18-E410-4BFE-B606-1F77DCB338FA}"/>
          </ac:spMkLst>
        </pc:spChg>
        <pc:spChg chg="add mod">
          <ac:chgData name="Mari Sian.Whittaker - SCH.539" userId="S::msianwhittaker@educ.somerset.gov.uk::5578d3dd-76cd-4967-a8a2-8969f155d436" providerId="AD" clId="Web-{9FC207BF-C8BC-4245-ADBC-6E28A569A9AF}" dt="2019-01-30T06:31:40.097" v="5466" actId="20577"/>
          <ac:spMkLst>
            <pc:docMk/>
            <pc:sldMk cId="2123193590" sldId="303"/>
            <ac:spMk id="12" creationId="{0CFCC00C-A658-47F7-B487-8FECEF57CF9E}"/>
          </ac:spMkLst>
        </pc:spChg>
        <pc:spChg chg="add mod">
          <ac:chgData name="Mari Sian.Whittaker - SCH.539" userId="S::msianwhittaker@educ.somerset.gov.uk::5578d3dd-76cd-4967-a8a2-8969f155d436" providerId="AD" clId="Web-{9FC207BF-C8BC-4245-ADBC-6E28A569A9AF}" dt="2019-01-30T05:28:47.408" v="1258" actId="20577"/>
          <ac:spMkLst>
            <pc:docMk/>
            <pc:sldMk cId="2123193590" sldId="303"/>
            <ac:spMk id="13" creationId="{FC164775-96BB-4799-BD09-7FB31F68D4AC}"/>
          </ac:spMkLst>
        </pc:spChg>
        <pc:picChg chg="mod">
          <ac:chgData name="Mari Sian.Whittaker - SCH.539" userId="S::msianwhittaker@educ.somerset.gov.uk::5578d3dd-76cd-4967-a8a2-8969f155d436" providerId="AD" clId="Web-{9FC207BF-C8BC-4245-ADBC-6E28A569A9AF}" dt="2019-01-30T05:23:38.049" v="766" actId="1076"/>
          <ac:picMkLst>
            <pc:docMk/>
            <pc:sldMk cId="2123193590" sldId="303"/>
            <ac:picMk id="4" creationId="{00000000-0000-0000-0000-000000000000}"/>
          </ac:picMkLst>
        </pc:picChg>
        <pc:picChg chg="mod">
          <ac:chgData name="Mari Sian.Whittaker - SCH.539" userId="S::msianwhittaker@educ.somerset.gov.uk::5578d3dd-76cd-4967-a8a2-8969f155d436" providerId="AD" clId="Web-{9FC207BF-C8BC-4245-ADBC-6E28A569A9AF}" dt="2019-01-30T05:23:42.658" v="767" actId="1076"/>
          <ac:picMkLst>
            <pc:docMk/>
            <pc:sldMk cId="2123193590" sldId="303"/>
            <ac:picMk id="8" creationId="{00000000-0000-0000-0000-000000000000}"/>
          </ac:picMkLst>
        </pc:picChg>
      </pc:sldChg>
      <pc:sldChg chg="modSp">
        <pc:chgData name="Mari Sian.Whittaker - SCH.539" userId="S::msianwhittaker@educ.somerset.gov.uk::5578d3dd-76cd-4967-a8a2-8969f155d436" providerId="AD" clId="Web-{9FC207BF-C8BC-4245-ADBC-6E28A569A9AF}" dt="2019-01-30T05:30:26.096" v="1296" actId="1076"/>
        <pc:sldMkLst>
          <pc:docMk/>
          <pc:sldMk cId="2438544090" sldId="304"/>
        </pc:sldMkLst>
        <pc:spChg chg="mod">
          <ac:chgData name="Mari Sian.Whittaker - SCH.539" userId="S::msianwhittaker@educ.somerset.gov.uk::5578d3dd-76cd-4967-a8a2-8969f155d436" providerId="AD" clId="Web-{9FC207BF-C8BC-4245-ADBC-6E28A569A9AF}" dt="2019-01-30T05:29:18.908" v="1280" actId="20577"/>
          <ac:spMkLst>
            <pc:docMk/>
            <pc:sldMk cId="2438544090" sldId="304"/>
            <ac:spMk id="31" creationId="{00000000-0000-0000-0000-000000000000}"/>
          </ac:spMkLst>
        </pc:spChg>
        <pc:spChg chg="mod">
          <ac:chgData name="Mari Sian.Whittaker - SCH.539" userId="S::msianwhittaker@educ.somerset.gov.uk::5578d3dd-76cd-4967-a8a2-8969f155d436" providerId="AD" clId="Web-{9FC207BF-C8BC-4245-ADBC-6E28A569A9AF}" dt="2019-01-30T05:29:23.783" v="1282" actId="1076"/>
          <ac:spMkLst>
            <pc:docMk/>
            <pc:sldMk cId="2438544090" sldId="304"/>
            <ac:spMk id="2055" creationId="{00000000-0000-0000-0000-000000000000}"/>
          </ac:spMkLst>
        </pc:spChg>
        <pc:spChg chg="mod">
          <ac:chgData name="Mari Sian.Whittaker - SCH.539" userId="S::msianwhittaker@educ.somerset.gov.uk::5578d3dd-76cd-4967-a8a2-8969f155d436" providerId="AD" clId="Web-{9FC207BF-C8BC-4245-ADBC-6E28A569A9AF}" dt="2019-01-30T05:29:19.705" v="1281" actId="1076"/>
          <ac:spMkLst>
            <pc:docMk/>
            <pc:sldMk cId="2438544090" sldId="304"/>
            <ac:spMk id="2056" creationId="{00000000-0000-0000-0000-000000000000}"/>
          </ac:spMkLst>
        </pc:spChg>
        <pc:spChg chg="mod">
          <ac:chgData name="Mari Sian.Whittaker - SCH.539" userId="S::msianwhittaker@educ.somerset.gov.uk::5578d3dd-76cd-4967-a8a2-8969f155d436" providerId="AD" clId="Web-{9FC207BF-C8BC-4245-ADBC-6E28A569A9AF}" dt="2019-01-30T05:29:35.064" v="1287" actId="1076"/>
          <ac:spMkLst>
            <pc:docMk/>
            <pc:sldMk cId="2438544090" sldId="304"/>
            <ac:spMk id="2061" creationId="{00000000-0000-0000-0000-000000000000}"/>
          </ac:spMkLst>
        </pc:spChg>
        <pc:spChg chg="mod">
          <ac:chgData name="Mari Sian.Whittaker - SCH.539" userId="S::msianwhittaker@educ.somerset.gov.uk::5578d3dd-76cd-4967-a8a2-8969f155d436" providerId="AD" clId="Web-{9FC207BF-C8BC-4245-ADBC-6E28A569A9AF}" dt="2019-01-30T05:30:26.096" v="1296" actId="1076"/>
          <ac:spMkLst>
            <pc:docMk/>
            <pc:sldMk cId="2438544090" sldId="304"/>
            <ac:spMk id="2063" creationId="{00000000-0000-0000-0000-000000000000}"/>
          </ac:spMkLst>
        </pc:spChg>
        <pc:spChg chg="mod">
          <ac:chgData name="Mari Sian.Whittaker - SCH.539" userId="S::msianwhittaker@educ.somerset.gov.uk::5578d3dd-76cd-4967-a8a2-8969f155d436" providerId="AD" clId="Web-{9FC207BF-C8BC-4245-ADBC-6E28A569A9AF}" dt="2019-01-30T05:30:02.642" v="1288" actId="1076"/>
          <ac:spMkLst>
            <pc:docMk/>
            <pc:sldMk cId="2438544090" sldId="304"/>
            <ac:spMk id="2069" creationId="{00000000-0000-0000-0000-000000000000}"/>
          </ac:spMkLst>
        </pc:spChg>
        <pc:spChg chg="mod">
          <ac:chgData name="Mari Sian.Whittaker - SCH.539" userId="S::msianwhittaker@educ.somerset.gov.uk::5578d3dd-76cd-4967-a8a2-8969f155d436" providerId="AD" clId="Web-{9FC207BF-C8BC-4245-ADBC-6E28A569A9AF}" dt="2019-01-30T05:30:05.533" v="1289" actId="1076"/>
          <ac:spMkLst>
            <pc:docMk/>
            <pc:sldMk cId="2438544090" sldId="304"/>
            <ac:spMk id="2080" creationId="{00000000-0000-0000-0000-000000000000}"/>
          </ac:spMkLst>
        </pc:spChg>
        <pc:spChg chg="mod">
          <ac:chgData name="Mari Sian.Whittaker - SCH.539" userId="S::msianwhittaker@educ.somerset.gov.uk::5578d3dd-76cd-4967-a8a2-8969f155d436" providerId="AD" clId="Web-{9FC207BF-C8BC-4245-ADBC-6E28A569A9AF}" dt="2019-01-30T05:29:30.611" v="1285" actId="1076"/>
          <ac:spMkLst>
            <pc:docMk/>
            <pc:sldMk cId="2438544090" sldId="304"/>
            <ac:spMk id="4121" creationId="{00000000-0000-0000-0000-000000000000}"/>
          </ac:spMkLst>
        </pc:spChg>
        <pc:spChg chg="mod">
          <ac:chgData name="Mari Sian.Whittaker - SCH.539" userId="S::msianwhittaker@educ.somerset.gov.uk::5578d3dd-76cd-4967-a8a2-8969f155d436" providerId="AD" clId="Web-{9FC207BF-C8BC-4245-ADBC-6E28A569A9AF}" dt="2019-01-30T05:30:21.564" v="1295" actId="14100"/>
          <ac:spMkLst>
            <pc:docMk/>
            <pc:sldMk cId="2438544090" sldId="304"/>
            <ac:spMk id="4124" creationId="{00000000-0000-0000-0000-000000000000}"/>
          </ac:spMkLst>
        </pc:spChg>
      </pc:sldChg>
      <pc:sldChg chg="addSp delSp modSp">
        <pc:chgData name="Mari Sian.Whittaker - SCH.539" userId="S::msianwhittaker@educ.somerset.gov.uk::5578d3dd-76cd-4967-a8a2-8969f155d436" providerId="AD" clId="Web-{9FC207BF-C8BC-4245-ADBC-6E28A569A9AF}" dt="2019-01-30T06:52:34.910" v="5820"/>
        <pc:sldMkLst>
          <pc:docMk/>
          <pc:sldMk cId="654085409" sldId="306"/>
        </pc:sldMkLst>
        <pc:spChg chg="add del mod">
          <ac:chgData name="Mari Sian.Whittaker - SCH.539" userId="S::msianwhittaker@educ.somerset.gov.uk::5578d3dd-76cd-4967-a8a2-8969f155d436" providerId="AD" clId="Web-{9FC207BF-C8BC-4245-ADBC-6E28A569A9AF}" dt="2019-01-30T06:39:06.113" v="5812"/>
          <ac:spMkLst>
            <pc:docMk/>
            <pc:sldMk cId="654085409" sldId="306"/>
            <ac:spMk id="3" creationId="{E0DD0707-C595-474A-9EEA-08D7A90D3A6C}"/>
          </ac:spMkLst>
        </pc:spChg>
        <pc:spChg chg="add mod">
          <ac:chgData name="Mari Sian.Whittaker - SCH.539" userId="S::msianwhittaker@educ.somerset.gov.uk::5578d3dd-76cd-4967-a8a2-8969f155d436" providerId="AD" clId="Web-{9FC207BF-C8BC-4245-ADBC-6E28A569A9AF}" dt="2019-01-30T06:39:08.973" v="5814"/>
          <ac:spMkLst>
            <pc:docMk/>
            <pc:sldMk cId="654085409" sldId="306"/>
            <ac:spMk id="4" creationId="{094C7D20-4389-4030-9177-5EF7B0FECAC0}"/>
          </ac:spMkLst>
        </pc:spChg>
        <pc:spChg chg="add del mod">
          <ac:chgData name="Mari Sian.Whittaker - SCH.539" userId="S::msianwhittaker@educ.somerset.gov.uk::5578d3dd-76cd-4967-a8a2-8969f155d436" providerId="AD" clId="Web-{9FC207BF-C8BC-4245-ADBC-6E28A569A9AF}" dt="2019-01-30T06:52:34.910" v="5820"/>
          <ac:spMkLst>
            <pc:docMk/>
            <pc:sldMk cId="654085409" sldId="306"/>
            <ac:spMk id="5" creationId="{F957AA1F-A417-4D1F-A71D-FA408EDDE234}"/>
          </ac:spMkLst>
        </pc:spChg>
      </pc:sldChg>
      <pc:sldChg chg="del ord">
        <pc:chgData name="Mari Sian.Whittaker - SCH.539" userId="S::msianwhittaker@educ.somerset.gov.uk::5578d3dd-76cd-4967-a8a2-8969f155d436" providerId="AD" clId="Web-{9FC207BF-C8BC-4245-ADBC-6E28A569A9AF}" dt="2019-01-30T05:36:43.314" v="1502"/>
        <pc:sldMkLst>
          <pc:docMk/>
          <pc:sldMk cId="1386386228" sldId="307"/>
        </pc:sldMkLst>
      </pc:sldChg>
      <pc:sldChg chg="delSp modSp del ord">
        <pc:chgData name="Mari Sian.Whittaker - SCH.539" userId="S::msianwhittaker@educ.somerset.gov.uk::5578d3dd-76cd-4967-a8a2-8969f155d436" providerId="AD" clId="Web-{9FC207BF-C8BC-4245-ADBC-6E28A569A9AF}" dt="2019-01-30T05:49:38.721" v="2464"/>
        <pc:sldMkLst>
          <pc:docMk/>
          <pc:sldMk cId="3116365149" sldId="308"/>
        </pc:sldMkLst>
        <pc:spChg chg="mod">
          <ac:chgData name="Mari Sian.Whittaker - SCH.539" userId="S::msianwhittaker@educ.somerset.gov.uk::5578d3dd-76cd-4967-a8a2-8969f155d436" providerId="AD" clId="Web-{9FC207BF-C8BC-4245-ADBC-6E28A569A9AF}" dt="2019-01-30T05:38:26.455" v="1538" actId="1076"/>
          <ac:spMkLst>
            <pc:docMk/>
            <pc:sldMk cId="3116365149" sldId="308"/>
            <ac:spMk id="2" creationId="{8A739741-A276-4694-B3E3-23F859CD2E15}"/>
          </ac:spMkLst>
        </pc:spChg>
        <pc:spChg chg="mod">
          <ac:chgData name="Mari Sian.Whittaker - SCH.539" userId="S::msianwhittaker@educ.somerset.gov.uk::5578d3dd-76cd-4967-a8a2-8969f155d436" providerId="AD" clId="Web-{9FC207BF-C8BC-4245-ADBC-6E28A569A9AF}" dt="2019-01-30T05:37:39.955" v="1528" actId="1076"/>
          <ac:spMkLst>
            <pc:docMk/>
            <pc:sldMk cId="3116365149" sldId="308"/>
            <ac:spMk id="4" creationId="{FEB75DB3-B4A4-4C26-9442-BB8D5E521AA9}"/>
          </ac:spMkLst>
        </pc:spChg>
        <pc:picChg chg="del">
          <ac:chgData name="Mari Sian.Whittaker - SCH.539" userId="S::msianwhittaker@educ.somerset.gov.uk::5578d3dd-76cd-4967-a8a2-8969f155d436" providerId="AD" clId="Web-{9FC207BF-C8BC-4245-ADBC-6E28A569A9AF}" dt="2019-01-30T05:37:29.596" v="1524"/>
          <ac:picMkLst>
            <pc:docMk/>
            <pc:sldMk cId="3116365149" sldId="308"/>
            <ac:picMk id="6" creationId="{774E1513-C10C-463F-8D6E-A19AC44254CA}"/>
          </ac:picMkLst>
        </pc:picChg>
        <pc:picChg chg="del">
          <ac:chgData name="Mari Sian.Whittaker - SCH.539" userId="S::msianwhittaker@educ.somerset.gov.uk::5578d3dd-76cd-4967-a8a2-8969f155d436" providerId="AD" clId="Web-{9FC207BF-C8BC-4245-ADBC-6E28A569A9AF}" dt="2019-01-30T05:37:31.330" v="1525"/>
          <ac:picMkLst>
            <pc:docMk/>
            <pc:sldMk cId="3116365149" sldId="308"/>
            <ac:picMk id="8" creationId="{F29BD2A3-AC76-4C38-8A4C-CA8A5F20D08E}"/>
          </ac:picMkLst>
        </pc:picChg>
      </pc:sldChg>
      <pc:sldChg chg="addSp modSp ord addAnim modAnim">
        <pc:chgData name="Mari Sian.Whittaker - SCH.539" userId="S::msianwhittaker@educ.somerset.gov.uk::5578d3dd-76cd-4967-a8a2-8969f155d436" providerId="AD" clId="Web-{9FC207BF-C8BC-4245-ADBC-6E28A569A9AF}" dt="2019-01-30T05:52:35.455" v="2707"/>
        <pc:sldMkLst>
          <pc:docMk/>
          <pc:sldMk cId="3864658862" sldId="309"/>
        </pc:sldMkLst>
        <pc:spChg chg="mod">
          <ac:chgData name="Mari Sian.Whittaker - SCH.539" userId="S::msianwhittaker@educ.somerset.gov.uk::5578d3dd-76cd-4967-a8a2-8969f155d436" providerId="AD" clId="Web-{9FC207BF-C8BC-4245-ADBC-6E28A569A9AF}" dt="2019-01-30T05:38:00.564" v="1532" actId="1076"/>
          <ac:spMkLst>
            <pc:docMk/>
            <pc:sldMk cId="3864658862" sldId="309"/>
            <ac:spMk id="2" creationId="{11A003EE-5AF2-4924-835E-EC8F6F3A6D3C}"/>
          </ac:spMkLst>
        </pc:spChg>
        <pc:spChg chg="add mod">
          <ac:chgData name="Mari Sian.Whittaker - SCH.539" userId="S::msianwhittaker@educ.somerset.gov.uk::5578d3dd-76cd-4967-a8a2-8969f155d436" providerId="AD" clId="Web-{9FC207BF-C8BC-4245-ADBC-6E28A569A9AF}" dt="2019-01-30T05:40:38.830" v="1718" actId="1076"/>
          <ac:spMkLst>
            <pc:docMk/>
            <pc:sldMk cId="3864658862" sldId="309"/>
            <ac:spMk id="3" creationId="{5CA55087-292D-485A-AB15-681A8B095130}"/>
          </ac:spMkLst>
        </pc:spChg>
        <pc:spChg chg="add mod">
          <ac:chgData name="Mari Sian.Whittaker - SCH.539" userId="S::msianwhittaker@educ.somerset.gov.uk::5578d3dd-76cd-4967-a8a2-8969f155d436" providerId="AD" clId="Web-{9FC207BF-C8BC-4245-ADBC-6E28A569A9AF}" dt="2019-01-30T05:48:54.205" v="2453" actId="14100"/>
          <ac:spMkLst>
            <pc:docMk/>
            <pc:sldMk cId="3864658862" sldId="309"/>
            <ac:spMk id="7" creationId="{D92788EF-6715-4615-B587-E25746E80DA7}"/>
          </ac:spMkLst>
        </pc:spChg>
        <pc:spChg chg="add mod">
          <ac:chgData name="Mari Sian.Whittaker - SCH.539" userId="S::msianwhittaker@educ.somerset.gov.uk::5578d3dd-76cd-4967-a8a2-8969f155d436" providerId="AD" clId="Web-{9FC207BF-C8BC-4245-ADBC-6E28A569A9AF}" dt="2019-01-30T05:52:31.158" v="2705" actId="1076"/>
          <ac:spMkLst>
            <pc:docMk/>
            <pc:sldMk cId="3864658862" sldId="309"/>
            <ac:spMk id="8" creationId="{318820C1-6DA1-464A-B124-169FD816F7D3}"/>
          </ac:spMkLst>
        </pc:spChg>
        <pc:picChg chg="mod">
          <ac:chgData name="Mari Sian.Whittaker - SCH.539" userId="S::msianwhittaker@educ.somerset.gov.uk::5578d3dd-76cd-4967-a8a2-8969f155d436" providerId="AD" clId="Web-{9FC207BF-C8BC-4245-ADBC-6E28A569A9AF}" dt="2019-01-30T05:38:05.674" v="1534" actId="14100"/>
          <ac:picMkLst>
            <pc:docMk/>
            <pc:sldMk cId="3864658862" sldId="309"/>
            <ac:picMk id="4" creationId="{580212C4-A98D-4912-85CC-4117AEFA5B1A}"/>
          </ac:picMkLst>
        </pc:picChg>
        <pc:picChg chg="mod">
          <ac:chgData name="Mari Sian.Whittaker - SCH.539" userId="S::msianwhittaker@educ.somerset.gov.uk::5578d3dd-76cd-4967-a8a2-8969f155d436" providerId="AD" clId="Web-{9FC207BF-C8BC-4245-ADBC-6E28A569A9AF}" dt="2019-01-30T05:38:03.314" v="1533" actId="14100"/>
          <ac:picMkLst>
            <pc:docMk/>
            <pc:sldMk cId="3864658862" sldId="309"/>
            <ac:picMk id="5" creationId="{2DDCF9A0-BBAB-4560-B069-A1D7B22A97BE}"/>
          </ac:picMkLst>
        </pc:picChg>
      </pc:sldChg>
      <pc:sldChg chg="addSp delSp modSp new del">
        <pc:chgData name="Mari Sian.Whittaker - SCH.539" userId="S::msianwhittaker@educ.somerset.gov.uk::5578d3dd-76cd-4967-a8a2-8969f155d436" providerId="AD" clId="Web-{9FC207BF-C8BC-4245-ADBC-6E28A569A9AF}" dt="2019-01-30T05:22:20.158" v="721"/>
        <pc:sldMkLst>
          <pc:docMk/>
          <pc:sldMk cId="3719197022" sldId="310"/>
        </pc:sldMkLst>
        <pc:spChg chg="mod">
          <ac:chgData name="Mari Sian.Whittaker - SCH.539" userId="S::msianwhittaker@educ.somerset.gov.uk::5578d3dd-76cd-4967-a8a2-8969f155d436" providerId="AD" clId="Web-{9FC207BF-C8BC-4245-ADBC-6E28A569A9AF}" dt="2019-01-30T04:58:45.189" v="423" actId="20577"/>
          <ac:spMkLst>
            <pc:docMk/>
            <pc:sldMk cId="3719197022" sldId="310"/>
            <ac:spMk id="2" creationId="{C0882FA5-BCAD-466B-B1C2-73D22799D183}"/>
          </ac:spMkLst>
        </pc:spChg>
        <pc:spChg chg="del mod">
          <ac:chgData name="Mari Sian.Whittaker - SCH.539" userId="S::msianwhittaker@educ.somerset.gov.uk::5578d3dd-76cd-4967-a8a2-8969f155d436" providerId="AD" clId="Web-{9FC207BF-C8BC-4245-ADBC-6E28A569A9AF}" dt="2019-01-30T04:39:33.814" v="39"/>
          <ac:spMkLst>
            <pc:docMk/>
            <pc:sldMk cId="3719197022" sldId="310"/>
            <ac:spMk id="3" creationId="{8D28F26C-D254-46FB-89D8-E9883AE70B74}"/>
          </ac:spMkLst>
        </pc:spChg>
        <pc:spChg chg="add mod">
          <ac:chgData name="Mari Sian.Whittaker - SCH.539" userId="S::msianwhittaker@educ.somerset.gov.uk::5578d3dd-76cd-4967-a8a2-8969f155d436" providerId="AD" clId="Web-{9FC207BF-C8BC-4245-ADBC-6E28A569A9AF}" dt="2019-01-30T04:45:31.283" v="139"/>
          <ac:spMkLst>
            <pc:docMk/>
            <pc:sldMk cId="3719197022" sldId="310"/>
            <ac:spMk id="7" creationId="{24B8CA1B-9721-4143-BFB2-6BDEC4C7C4ED}"/>
          </ac:spMkLst>
        </pc:spChg>
        <pc:graphicFrameChg chg="add del mod ord modGraphic">
          <ac:chgData name="Mari Sian.Whittaker - SCH.539" userId="S::msianwhittaker@educ.somerset.gov.uk::5578d3dd-76cd-4967-a8a2-8969f155d436" providerId="AD" clId="Web-{9FC207BF-C8BC-4245-ADBC-6E28A569A9AF}" dt="2019-01-30T04:45:31.283" v="139"/>
          <ac:graphicFrameMkLst>
            <pc:docMk/>
            <pc:sldMk cId="3719197022" sldId="310"/>
            <ac:graphicFrameMk id="5" creationId="{83FE10F0-CA24-4609-937B-24A88A51ABD3}"/>
          </ac:graphicFrameMkLst>
        </pc:graphicFrameChg>
      </pc:sldChg>
      <pc:sldChg chg="addSp delSp modSp add ord">
        <pc:chgData name="Mari Sian.Whittaker - SCH.539" userId="S::msianwhittaker@educ.somerset.gov.uk::5578d3dd-76cd-4967-a8a2-8969f155d436" providerId="AD" clId="Web-{9FC207BF-C8BC-4245-ADBC-6E28A569A9AF}" dt="2019-01-30T05:00:03.783" v="431"/>
        <pc:sldMkLst>
          <pc:docMk/>
          <pc:sldMk cId="408948670" sldId="311"/>
        </pc:sldMkLst>
        <pc:spChg chg="mod">
          <ac:chgData name="Mari Sian.Whittaker - SCH.539" userId="S::msianwhittaker@educ.somerset.gov.uk::5578d3dd-76cd-4967-a8a2-8969f155d436" providerId="AD" clId="Web-{9FC207BF-C8BC-4245-ADBC-6E28A569A9AF}" dt="2019-01-30T04:45:21.283" v="137"/>
          <ac:spMkLst>
            <pc:docMk/>
            <pc:sldMk cId="408948670" sldId="311"/>
            <ac:spMk id="2" creationId="{00000000-0000-0000-0000-000000000000}"/>
          </ac:spMkLst>
        </pc:spChg>
        <pc:spChg chg="mod">
          <ac:chgData name="Mari Sian.Whittaker - SCH.539" userId="S::msianwhittaker@educ.somerset.gov.uk::5578d3dd-76cd-4967-a8a2-8969f155d436" providerId="AD" clId="Web-{9FC207BF-C8BC-4245-ADBC-6E28A569A9AF}" dt="2019-01-30T04:50:40.111" v="251" actId="20577"/>
          <ac:spMkLst>
            <pc:docMk/>
            <pc:sldMk cId="408948670" sldId="311"/>
            <ac:spMk id="3" creationId="{00000000-0000-0000-0000-000000000000}"/>
          </ac:spMkLst>
        </pc:spChg>
        <pc:graphicFrameChg chg="add del mod">
          <ac:chgData name="Mari Sian.Whittaker - SCH.539" userId="S::msianwhittaker@educ.somerset.gov.uk::5578d3dd-76cd-4967-a8a2-8969f155d436" providerId="AD" clId="Web-{9FC207BF-C8BC-4245-ADBC-6E28A569A9AF}" dt="2019-01-30T04:43:01.971" v="102"/>
          <ac:graphicFrameMkLst>
            <pc:docMk/>
            <pc:sldMk cId="408948670" sldId="311"/>
            <ac:graphicFrameMk id="5" creationId="{A8E7ACFE-CA9D-4041-A048-1DA852AE2848}"/>
          </ac:graphicFrameMkLst>
        </pc:graphicFrameChg>
        <pc:graphicFrameChg chg="add mod modGraphic">
          <ac:chgData name="Mari Sian.Whittaker - SCH.539" userId="S::msianwhittaker@educ.somerset.gov.uk::5578d3dd-76cd-4967-a8a2-8969f155d436" providerId="AD" clId="Web-{9FC207BF-C8BC-4245-ADBC-6E28A569A9AF}" dt="2019-01-30T04:50:42.314" v="253" actId="1076"/>
          <ac:graphicFrameMkLst>
            <pc:docMk/>
            <pc:sldMk cId="408948670" sldId="311"/>
            <ac:graphicFrameMk id="7" creationId="{78E9E9A3-0986-4A5B-8B7F-8081780BA05B}"/>
          </ac:graphicFrameMkLst>
        </pc:graphicFrameChg>
        <pc:picChg chg="mod">
          <ac:chgData name="Mari Sian.Whittaker - SCH.539" userId="S::msianwhittaker@educ.somerset.gov.uk::5578d3dd-76cd-4967-a8a2-8969f155d436" providerId="AD" clId="Web-{9FC207BF-C8BC-4245-ADBC-6E28A569A9AF}" dt="2019-01-30T04:44:55.236" v="135" actId="1076"/>
          <ac:picMkLst>
            <pc:docMk/>
            <pc:sldMk cId="408948670" sldId="311"/>
            <ac:picMk id="1026" creationId="{00000000-0000-0000-0000-000000000000}"/>
          </ac:picMkLst>
        </pc:picChg>
        <pc:cxnChg chg="add del mod">
          <ac:chgData name="Mari Sian.Whittaker - SCH.539" userId="S::msianwhittaker@educ.somerset.gov.uk::5578d3dd-76cd-4967-a8a2-8969f155d436" providerId="AD" clId="Web-{9FC207BF-C8BC-4245-ADBC-6E28A569A9AF}" dt="2019-01-30T04:49:00.830" v="172"/>
          <ac:cxnSpMkLst>
            <pc:docMk/>
            <pc:sldMk cId="408948670" sldId="311"/>
            <ac:cxnSpMk id="8" creationId="{267AE223-0E15-4A40-B87C-348F0983A305}"/>
          </ac:cxnSpMkLst>
        </pc:cxnChg>
        <pc:cxnChg chg="add mod">
          <ac:chgData name="Mari Sian.Whittaker - SCH.539" userId="S::msianwhittaker@educ.somerset.gov.uk::5578d3dd-76cd-4967-a8a2-8969f155d436" providerId="AD" clId="Web-{9FC207BF-C8BC-4245-ADBC-6E28A569A9AF}" dt="2019-01-30T04:49:35.455" v="181" actId="1076"/>
          <ac:cxnSpMkLst>
            <pc:docMk/>
            <pc:sldMk cId="408948670" sldId="311"/>
            <ac:cxnSpMk id="9" creationId="{7F4C4D16-0DF9-4145-818B-D87AFE050A66}"/>
          </ac:cxnSpMkLst>
        </pc:cxnChg>
      </pc:sldChg>
      <pc:sldChg chg="modSp add">
        <pc:chgData name="Mari Sian.Whittaker - SCH.539" userId="S::msianwhittaker@educ.somerset.gov.uk::5578d3dd-76cd-4967-a8a2-8969f155d436" providerId="AD" clId="Web-{9FC207BF-C8BC-4245-ADBC-6E28A569A9AF}" dt="2019-01-30T04:57:26.599" v="410" actId="1076"/>
        <pc:sldMkLst>
          <pc:docMk/>
          <pc:sldMk cId="2540798536" sldId="312"/>
        </pc:sldMkLst>
        <pc:spChg chg="mod">
          <ac:chgData name="Mari Sian.Whittaker - SCH.539" userId="S::msianwhittaker@educ.somerset.gov.uk::5578d3dd-76cd-4967-a8a2-8969f155d436" providerId="AD" clId="Web-{9FC207BF-C8BC-4245-ADBC-6E28A569A9AF}" dt="2019-01-30T04:57:09.223" v="407" actId="14100"/>
          <ac:spMkLst>
            <pc:docMk/>
            <pc:sldMk cId="2540798536" sldId="312"/>
            <ac:spMk id="11" creationId="{00000000-0000-0000-0000-000000000000}"/>
          </ac:spMkLst>
        </pc:spChg>
        <pc:picChg chg="mod">
          <ac:chgData name="Mari Sian.Whittaker - SCH.539" userId="S::msianwhittaker@educ.somerset.gov.uk::5578d3dd-76cd-4967-a8a2-8969f155d436" providerId="AD" clId="Web-{9FC207BF-C8BC-4245-ADBC-6E28A569A9AF}" dt="2019-01-30T04:57:26.599" v="410" actId="1076"/>
          <ac:picMkLst>
            <pc:docMk/>
            <pc:sldMk cId="2540798536" sldId="312"/>
            <ac:picMk id="10" creationId="{00000000-0000-0000-0000-000000000000}"/>
          </ac:picMkLst>
        </pc:picChg>
      </pc:sldChg>
      <pc:sldChg chg="modSp add ord">
        <pc:chgData name="Mari Sian.Whittaker - SCH.539" userId="S::msianwhittaker@educ.somerset.gov.uk::5578d3dd-76cd-4967-a8a2-8969f155d436" providerId="AD" clId="Web-{9FC207BF-C8BC-4245-ADBC-6E28A569A9AF}" dt="2019-01-30T05:11:43.455" v="592" actId="1076"/>
        <pc:sldMkLst>
          <pc:docMk/>
          <pc:sldMk cId="36118389" sldId="313"/>
        </pc:sldMkLst>
        <pc:picChg chg="mod">
          <ac:chgData name="Mari Sian.Whittaker - SCH.539" userId="S::msianwhittaker@educ.somerset.gov.uk::5578d3dd-76cd-4967-a8a2-8969f155d436" providerId="AD" clId="Web-{9FC207BF-C8BC-4245-ADBC-6E28A569A9AF}" dt="2019-01-30T05:11:43.455" v="592" actId="1076"/>
          <ac:picMkLst>
            <pc:docMk/>
            <pc:sldMk cId="36118389" sldId="313"/>
            <ac:picMk id="5" creationId="{3C1E6F6C-BAC8-4F74-81C6-F7C3478D6FFA}"/>
          </ac:picMkLst>
        </pc:picChg>
      </pc:sldChg>
      <pc:sldChg chg="delSp modSp add">
        <pc:chgData name="Mari Sian.Whittaker - SCH.539" userId="S::msianwhittaker@educ.somerset.gov.uk::5578d3dd-76cd-4967-a8a2-8969f155d436" providerId="AD" clId="Web-{9FC207BF-C8BC-4245-ADBC-6E28A569A9AF}" dt="2019-01-30T06:10:34.439" v="3212" actId="20577"/>
        <pc:sldMkLst>
          <pc:docMk/>
          <pc:sldMk cId="465889261" sldId="314"/>
        </pc:sldMkLst>
        <pc:spChg chg="mod">
          <ac:chgData name="Mari Sian.Whittaker - SCH.539" userId="S::msianwhittaker@educ.somerset.gov.uk::5578d3dd-76cd-4967-a8a2-8969f155d436" providerId="AD" clId="Web-{9FC207BF-C8BC-4245-ADBC-6E28A569A9AF}" dt="2019-01-30T06:10:34.439" v="3212" actId="20577"/>
          <ac:spMkLst>
            <pc:docMk/>
            <pc:sldMk cId="465889261" sldId="314"/>
            <ac:spMk id="5" creationId="{9EC16CE3-948C-48AC-8414-ACD15AC9AE46}"/>
          </ac:spMkLst>
        </pc:spChg>
        <pc:picChg chg="del mod">
          <ac:chgData name="Mari Sian.Whittaker - SCH.539" userId="S::msianwhittaker@educ.somerset.gov.uk::5578d3dd-76cd-4967-a8a2-8969f155d436" providerId="AD" clId="Web-{9FC207BF-C8BC-4245-ADBC-6E28A569A9AF}" dt="2019-01-30T05:12:24.814" v="593"/>
          <ac:picMkLst>
            <pc:docMk/>
            <pc:sldMk cId="465889261" sldId="314"/>
            <ac:picMk id="4" creationId="{00000000-0000-0000-0000-000000000000}"/>
          </ac:picMkLst>
        </pc:picChg>
      </pc:sldChg>
      <pc:sldChg chg="modSp add">
        <pc:chgData name="Mari Sian.Whittaker - SCH.539" userId="S::msianwhittaker@educ.somerset.gov.uk::5578d3dd-76cd-4967-a8a2-8969f155d436" providerId="AD" clId="Web-{9FC207BF-C8BC-4245-ADBC-6E28A569A9AF}" dt="2019-01-30T06:07:31.064" v="3077" actId="1076"/>
        <pc:sldMkLst>
          <pc:docMk/>
          <pc:sldMk cId="3603176960" sldId="315"/>
        </pc:sldMkLst>
        <pc:spChg chg="mod">
          <ac:chgData name="Mari Sian.Whittaker - SCH.539" userId="S::msianwhittaker@educ.somerset.gov.uk::5578d3dd-76cd-4967-a8a2-8969f155d436" providerId="AD" clId="Web-{9FC207BF-C8BC-4245-ADBC-6E28A569A9AF}" dt="2019-01-30T06:07:31.064" v="3077" actId="1076"/>
          <ac:spMkLst>
            <pc:docMk/>
            <pc:sldMk cId="3603176960" sldId="315"/>
            <ac:spMk id="5" creationId="{9EC16CE3-948C-48AC-8414-ACD15AC9AE46}"/>
          </ac:spMkLst>
        </pc:spChg>
      </pc:sldChg>
      <pc:sldChg chg="modSp add">
        <pc:chgData name="Mari Sian.Whittaker - SCH.539" userId="S::msianwhittaker@educ.somerset.gov.uk::5578d3dd-76cd-4967-a8a2-8969f155d436" providerId="AD" clId="Web-{9FC207BF-C8BC-4245-ADBC-6E28A569A9AF}" dt="2019-01-30T06:05:05.549" v="2951" actId="20577"/>
        <pc:sldMkLst>
          <pc:docMk/>
          <pc:sldMk cId="958985240" sldId="316"/>
        </pc:sldMkLst>
        <pc:spChg chg="mod">
          <ac:chgData name="Mari Sian.Whittaker - SCH.539" userId="S::msianwhittaker@educ.somerset.gov.uk::5578d3dd-76cd-4967-a8a2-8969f155d436" providerId="AD" clId="Web-{9FC207BF-C8BC-4245-ADBC-6E28A569A9AF}" dt="2019-01-30T06:05:05.549" v="2951" actId="20577"/>
          <ac:spMkLst>
            <pc:docMk/>
            <pc:sldMk cId="958985240" sldId="316"/>
            <ac:spMk id="5" creationId="{9EC16CE3-948C-48AC-8414-ACD15AC9AE46}"/>
          </ac:spMkLst>
        </pc:spChg>
      </pc:sldChg>
      <pc:sldChg chg="addSp delSp modSp add">
        <pc:chgData name="Mari Sian.Whittaker - SCH.539" userId="S::msianwhittaker@educ.somerset.gov.uk::5578d3dd-76cd-4967-a8a2-8969f155d436" providerId="AD" clId="Web-{9FC207BF-C8BC-4245-ADBC-6E28A569A9AF}" dt="2019-01-30T05:10:41.408" v="582" actId="1076"/>
        <pc:sldMkLst>
          <pc:docMk/>
          <pc:sldMk cId="2699113235" sldId="317"/>
        </pc:sldMkLst>
        <pc:spChg chg="mod">
          <ac:chgData name="Mari Sian.Whittaker - SCH.539" userId="S::msianwhittaker@educ.somerset.gov.uk::5578d3dd-76cd-4967-a8a2-8969f155d436" providerId="AD" clId="Web-{9FC207BF-C8BC-4245-ADBC-6E28A569A9AF}" dt="2019-01-30T05:10:36.502" v="580" actId="1076"/>
          <ac:spMkLst>
            <pc:docMk/>
            <pc:sldMk cId="2699113235" sldId="317"/>
            <ac:spMk id="2" creationId="{00000000-0000-0000-0000-000000000000}"/>
          </ac:spMkLst>
        </pc:spChg>
        <pc:spChg chg="mod">
          <ac:chgData name="Mari Sian.Whittaker - SCH.539" userId="S::msianwhittaker@educ.somerset.gov.uk::5578d3dd-76cd-4967-a8a2-8969f155d436" providerId="AD" clId="Web-{9FC207BF-C8BC-4245-ADBC-6E28A569A9AF}" dt="2019-01-30T05:10:24.674" v="576" actId="14100"/>
          <ac:spMkLst>
            <pc:docMk/>
            <pc:sldMk cId="2699113235" sldId="317"/>
            <ac:spMk id="4" creationId="{8768BF2D-84E5-4763-B215-9513F3C44A0D}"/>
          </ac:spMkLst>
        </pc:spChg>
        <pc:spChg chg="add mod">
          <ac:chgData name="Mari Sian.Whittaker - SCH.539" userId="S::msianwhittaker@educ.somerset.gov.uk::5578d3dd-76cd-4967-a8a2-8969f155d436" providerId="AD" clId="Web-{9FC207BF-C8BC-4245-ADBC-6E28A569A9AF}" dt="2019-01-30T05:09:16.346" v="552" actId="20577"/>
          <ac:spMkLst>
            <pc:docMk/>
            <pc:sldMk cId="2699113235" sldId="317"/>
            <ac:spMk id="8" creationId="{6E425E9A-41BA-478A-A32F-7B860ED42CDA}"/>
          </ac:spMkLst>
        </pc:spChg>
        <pc:spChg chg="add mod">
          <ac:chgData name="Mari Sian.Whittaker - SCH.539" userId="S::msianwhittaker@educ.somerset.gov.uk::5578d3dd-76cd-4967-a8a2-8969f155d436" providerId="AD" clId="Web-{9FC207BF-C8BC-4245-ADBC-6E28A569A9AF}" dt="2019-01-30T05:10:20.564" v="573" actId="20577"/>
          <ac:spMkLst>
            <pc:docMk/>
            <pc:sldMk cId="2699113235" sldId="317"/>
            <ac:spMk id="9" creationId="{F9A02C29-00FE-455E-A580-AFE5D1FB096C}"/>
          </ac:spMkLst>
        </pc:spChg>
        <pc:picChg chg="add del mod">
          <ac:chgData name="Mari Sian.Whittaker - SCH.539" userId="S::msianwhittaker@educ.somerset.gov.uk::5578d3dd-76cd-4967-a8a2-8969f155d436" providerId="AD" clId="Web-{9FC207BF-C8BC-4245-ADBC-6E28A569A9AF}" dt="2019-01-30T05:03:15.346" v="483"/>
          <ac:picMkLst>
            <pc:docMk/>
            <pc:sldMk cId="2699113235" sldId="317"/>
            <ac:picMk id="5" creationId="{02393945-4872-44D5-BFA8-B0DCEB853621}"/>
          </ac:picMkLst>
        </pc:picChg>
        <pc:picChg chg="add del mod">
          <ac:chgData name="Mari Sian.Whittaker - SCH.539" userId="S::msianwhittaker@educ.somerset.gov.uk::5578d3dd-76cd-4967-a8a2-8969f155d436" providerId="AD" clId="Web-{9FC207BF-C8BC-4245-ADBC-6E28A569A9AF}" dt="2019-01-30T05:10:41.408" v="582" actId="1076"/>
          <ac:picMkLst>
            <pc:docMk/>
            <pc:sldMk cId="2699113235" sldId="317"/>
            <ac:picMk id="6" creationId="{00000000-0000-0000-0000-000000000000}"/>
          </ac:picMkLst>
        </pc:picChg>
      </pc:sldChg>
      <pc:sldChg chg="addSp delSp modSp add ord">
        <pc:chgData name="Mari Sian.Whittaker - SCH.539" userId="S::msianwhittaker@educ.somerset.gov.uk::5578d3dd-76cd-4967-a8a2-8969f155d436" providerId="AD" clId="Web-{9FC207BF-C8BC-4245-ADBC-6E28A569A9AF}" dt="2019-01-30T05:11:18.736" v="589" actId="1076"/>
        <pc:sldMkLst>
          <pc:docMk/>
          <pc:sldMk cId="21076826" sldId="318"/>
        </pc:sldMkLst>
        <pc:spChg chg="del mod">
          <ac:chgData name="Mari Sian.Whittaker - SCH.539" userId="S::msianwhittaker@educ.somerset.gov.uk::5578d3dd-76cd-4967-a8a2-8969f155d436" providerId="AD" clId="Web-{9FC207BF-C8BC-4245-ADBC-6E28A569A9AF}" dt="2019-01-30T04:51:16.939" v="289"/>
          <ac:spMkLst>
            <pc:docMk/>
            <pc:sldMk cId="21076826" sldId="318"/>
            <ac:spMk id="2" creationId="{A9B36D80-E2F3-432E-8C01-4B3691180749}"/>
          </ac:spMkLst>
        </pc:spChg>
        <pc:spChg chg="mod">
          <ac:chgData name="Mari Sian.Whittaker - SCH.539" userId="S::msianwhittaker@educ.somerset.gov.uk::5578d3dd-76cd-4967-a8a2-8969f155d436" providerId="AD" clId="Web-{9FC207BF-C8BC-4245-ADBC-6E28A569A9AF}" dt="2019-01-30T05:04:05.674" v="496" actId="20577"/>
          <ac:spMkLst>
            <pc:docMk/>
            <pc:sldMk cId="21076826" sldId="318"/>
            <ac:spMk id="3" creationId="{30947358-53DE-4FE2-AF1C-C7446FD89FEE}"/>
          </ac:spMkLst>
        </pc:spChg>
        <pc:spChg chg="mod">
          <ac:chgData name="Mari Sian.Whittaker - SCH.539" userId="S::msianwhittaker@educ.somerset.gov.uk::5578d3dd-76cd-4967-a8a2-8969f155d436" providerId="AD" clId="Web-{9FC207BF-C8BC-4245-ADBC-6E28A569A9AF}" dt="2019-01-30T05:10:16.408" v="571" actId="1076"/>
          <ac:spMkLst>
            <pc:docMk/>
            <pc:sldMk cId="21076826" sldId="318"/>
            <ac:spMk id="4" creationId="{8768BF2D-84E5-4763-B215-9513F3C44A0D}"/>
          </ac:spMkLst>
        </pc:spChg>
        <pc:spChg chg="add mod">
          <ac:chgData name="Mari Sian.Whittaker - SCH.539" userId="S::msianwhittaker@educ.somerset.gov.uk::5578d3dd-76cd-4967-a8a2-8969f155d436" providerId="AD" clId="Web-{9FC207BF-C8BC-4245-ADBC-6E28A569A9AF}" dt="2019-01-30T05:09:20.221" v="555" actId="20577"/>
          <ac:spMkLst>
            <pc:docMk/>
            <pc:sldMk cId="21076826" sldId="318"/>
            <ac:spMk id="6" creationId="{2DA00F7B-622C-4245-97E6-6E42EB1EB84C}"/>
          </ac:spMkLst>
        </pc:spChg>
        <pc:spChg chg="add mod">
          <ac:chgData name="Mari Sian.Whittaker - SCH.539" userId="S::msianwhittaker@educ.somerset.gov.uk::5578d3dd-76cd-4967-a8a2-8969f155d436" providerId="AD" clId="Web-{9FC207BF-C8BC-4245-ADBC-6E28A569A9AF}" dt="2019-01-30T05:11:18.736" v="589" actId="1076"/>
          <ac:spMkLst>
            <pc:docMk/>
            <pc:sldMk cId="21076826" sldId="318"/>
            <ac:spMk id="7" creationId="{4B1521A5-E78A-4091-B6E5-6F3182FFD1BD}"/>
          </ac:spMkLst>
        </pc:spChg>
        <pc:spChg chg="add mod">
          <ac:chgData name="Mari Sian.Whittaker - SCH.539" userId="S::msianwhittaker@educ.somerset.gov.uk::5578d3dd-76cd-4967-a8a2-8969f155d436" providerId="AD" clId="Web-{9FC207BF-C8BC-4245-ADBC-6E28A569A9AF}" dt="2019-01-30T05:11:17.424" v="587" actId="20577"/>
          <ac:spMkLst>
            <pc:docMk/>
            <pc:sldMk cId="21076826" sldId="318"/>
            <ac:spMk id="8" creationId="{2A3C8B16-57CF-4AF7-BA30-43546468D85C}"/>
          </ac:spMkLst>
        </pc:spChg>
      </pc:sldChg>
      <pc:sldChg chg="addSp modSp new">
        <pc:chgData name="Mari Sian.Whittaker - SCH.539" userId="S::msianwhittaker@educ.somerset.gov.uk::5578d3dd-76cd-4967-a8a2-8969f155d436" providerId="AD" clId="Web-{9FC207BF-C8BC-4245-ADBC-6E28A569A9AF}" dt="2019-01-30T06:01:43.674" v="2812" actId="20577"/>
        <pc:sldMkLst>
          <pc:docMk/>
          <pc:sldMk cId="2193549559" sldId="319"/>
        </pc:sldMkLst>
        <pc:spChg chg="add mod">
          <ac:chgData name="Mari Sian.Whittaker - SCH.539" userId="S::msianwhittaker@educ.somerset.gov.uk::5578d3dd-76cd-4967-a8a2-8969f155d436" providerId="AD" clId="Web-{9FC207BF-C8BC-4245-ADBC-6E28A569A9AF}" dt="2019-01-30T06:01:02.674" v="2799" actId="1076"/>
          <ac:spMkLst>
            <pc:docMk/>
            <pc:sldMk cId="2193549559" sldId="319"/>
            <ac:spMk id="2" creationId="{5DCDEB8B-684F-42D3-8694-5415CFA4408D}"/>
          </ac:spMkLst>
        </pc:spChg>
        <pc:spChg chg="add mod">
          <ac:chgData name="Mari Sian.Whittaker - SCH.539" userId="S::msianwhittaker@educ.somerset.gov.uk::5578d3dd-76cd-4967-a8a2-8969f155d436" providerId="AD" clId="Web-{9FC207BF-C8BC-4245-ADBC-6E28A569A9AF}" dt="2019-01-30T06:01:43.674" v="2812" actId="20577"/>
          <ac:spMkLst>
            <pc:docMk/>
            <pc:sldMk cId="2193549559" sldId="319"/>
            <ac:spMk id="5" creationId="{D46B03EC-EB2B-4C5A-8C15-A382111146F1}"/>
          </ac:spMkLst>
        </pc:spChg>
        <pc:picChg chg="add mod">
          <ac:chgData name="Mari Sian.Whittaker - SCH.539" userId="S::msianwhittaker@educ.somerset.gov.uk::5578d3dd-76cd-4967-a8a2-8969f155d436" providerId="AD" clId="Web-{9FC207BF-C8BC-4245-ADBC-6E28A569A9AF}" dt="2019-01-30T06:01:07.142" v="2801" actId="1076"/>
          <ac:picMkLst>
            <pc:docMk/>
            <pc:sldMk cId="2193549559" sldId="319"/>
            <ac:picMk id="3" creationId="{F6BEF553-6015-41E1-BE57-DA7EE13649A4}"/>
          </ac:picMkLst>
        </pc:picChg>
      </pc:sldChg>
      <pc:sldChg chg="modSp add del">
        <pc:chgData name="Mari Sian.Whittaker - SCH.539" userId="S::msianwhittaker@educ.somerset.gov.uk::5578d3dd-76cd-4967-a8a2-8969f155d436" providerId="AD" clId="Web-{9FC207BF-C8BC-4245-ADBC-6E28A569A9AF}" dt="2019-01-30T04:51:28.111" v="291"/>
        <pc:sldMkLst>
          <pc:docMk/>
          <pc:sldMk cId="3276907012" sldId="319"/>
        </pc:sldMkLst>
        <pc:spChg chg="mod">
          <ac:chgData name="Mari Sian.Whittaker - SCH.539" userId="S::msianwhittaker@educ.somerset.gov.uk::5578d3dd-76cd-4967-a8a2-8969f155d436" providerId="AD" clId="Web-{9FC207BF-C8BC-4245-ADBC-6E28A569A9AF}" dt="2019-01-30T04:50:57.267" v="284" actId="20577"/>
          <ac:spMkLst>
            <pc:docMk/>
            <pc:sldMk cId="3276907012" sldId="319"/>
            <ac:spMk id="4098" creationId="{00000000-0000-0000-0000-000000000000}"/>
          </ac:spMkLst>
        </pc:spChg>
      </pc:sldChg>
      <pc:sldChg chg="addSp modSp new addAnim modAnim">
        <pc:chgData name="Mari Sian.Whittaker - SCH.539" userId="S::msianwhittaker@educ.somerset.gov.uk::5578d3dd-76cd-4967-a8a2-8969f155d436" providerId="AD" clId="Web-{9FC207BF-C8BC-4245-ADBC-6E28A569A9AF}" dt="2019-01-30T06:37:03.879" v="5807" actId="20577"/>
        <pc:sldMkLst>
          <pc:docMk/>
          <pc:sldMk cId="3470521271" sldId="320"/>
        </pc:sldMkLst>
        <pc:spChg chg="mod">
          <ac:chgData name="Mari Sian.Whittaker - SCH.539" userId="S::msianwhittaker@educ.somerset.gov.uk::5578d3dd-76cd-4967-a8a2-8969f155d436" providerId="AD" clId="Web-{9FC207BF-C8BC-4245-ADBC-6E28A569A9AF}" dt="2019-01-30T06:32:08.504" v="5472" actId="1076"/>
          <ac:spMkLst>
            <pc:docMk/>
            <pc:sldMk cId="3470521271" sldId="320"/>
            <ac:spMk id="2" creationId="{56D5EB26-5432-4CF8-9DCC-020B5524DB12}"/>
          </ac:spMkLst>
        </pc:spChg>
        <pc:spChg chg="mod">
          <ac:chgData name="Mari Sian.Whittaker - SCH.539" userId="S::msianwhittaker@educ.somerset.gov.uk::5578d3dd-76cd-4967-a8a2-8969f155d436" providerId="AD" clId="Web-{9FC207BF-C8BC-4245-ADBC-6E28A569A9AF}" dt="2019-01-30T06:32:17.519" v="5476" actId="1076"/>
          <ac:spMkLst>
            <pc:docMk/>
            <pc:sldMk cId="3470521271" sldId="320"/>
            <ac:spMk id="3" creationId="{7CA78588-0585-4266-AE53-03DFA0C244D1}"/>
          </ac:spMkLst>
        </pc:spChg>
        <pc:spChg chg="add mod">
          <ac:chgData name="Mari Sian.Whittaker - SCH.539" userId="S::msianwhittaker@educ.somerset.gov.uk::5578d3dd-76cd-4967-a8a2-8969f155d436" providerId="AD" clId="Web-{9FC207BF-C8BC-4245-ADBC-6E28A569A9AF}" dt="2019-01-30T06:37:03.879" v="5807" actId="20577"/>
          <ac:spMkLst>
            <pc:docMk/>
            <pc:sldMk cId="3470521271" sldId="320"/>
            <ac:spMk id="4" creationId="{233ADE67-142F-445B-A7D2-5EA4D665098E}"/>
          </ac:spMkLst>
        </pc:spChg>
      </pc:sldChg>
    </pc:docChg>
  </pc:docChgLst>
  <pc:docChgLst>
    <pc:chgData name="Mari Sian.Whittaker - SCH.539" userId="S::msianwhittaker@educ.somerset.gov.uk::5578d3dd-76cd-4967-a8a2-8969f155d436" providerId="AD" clId="Web-{D0908C77-0DBF-15A0-E65C-84E3444233BF}"/>
    <pc:docChg chg="addSld delSld modSld">
      <pc:chgData name="Mari Sian.Whittaker - SCH.539" userId="S::msianwhittaker@educ.somerset.gov.uk::5578d3dd-76cd-4967-a8a2-8969f155d436" providerId="AD" clId="Web-{D0908C77-0DBF-15A0-E65C-84E3444233BF}" dt="2019-01-21T13:13:45.305" v="40" actId="20577"/>
      <pc:docMkLst>
        <pc:docMk/>
      </pc:docMkLst>
      <pc:sldChg chg="modSp">
        <pc:chgData name="Mari Sian.Whittaker - SCH.539" userId="S::msianwhittaker@educ.somerset.gov.uk::5578d3dd-76cd-4967-a8a2-8969f155d436" providerId="AD" clId="Web-{D0908C77-0DBF-15A0-E65C-84E3444233BF}" dt="2019-01-21T12:58:50.051" v="6" actId="20577"/>
        <pc:sldMkLst>
          <pc:docMk/>
          <pc:sldMk cId="1198211483" sldId="277"/>
        </pc:sldMkLst>
        <pc:spChg chg="mod">
          <ac:chgData name="Mari Sian.Whittaker - SCH.539" userId="S::msianwhittaker@educ.somerset.gov.uk::5578d3dd-76cd-4967-a8a2-8969f155d436" providerId="AD" clId="Web-{D0908C77-0DBF-15A0-E65C-84E3444233BF}" dt="2019-01-21T12:58:50.051" v="6" actId="20577"/>
          <ac:spMkLst>
            <pc:docMk/>
            <pc:sldMk cId="1198211483" sldId="277"/>
            <ac:spMk id="6" creationId="{CAD81FFA-9482-4535-86C5-57DF6552150F}"/>
          </ac:spMkLst>
        </pc:spChg>
      </pc:sldChg>
      <pc:sldChg chg="modSp">
        <pc:chgData name="Mari Sian.Whittaker - SCH.539" userId="S::msianwhittaker@educ.somerset.gov.uk::5578d3dd-76cd-4967-a8a2-8969f155d436" providerId="AD" clId="Web-{D0908C77-0DBF-15A0-E65C-84E3444233BF}" dt="2019-01-21T12:58:11.114" v="0" actId="20577"/>
        <pc:sldMkLst>
          <pc:docMk/>
          <pc:sldMk cId="294794284" sldId="279"/>
        </pc:sldMkLst>
        <pc:spChg chg="mod">
          <ac:chgData name="Mari Sian.Whittaker - SCH.539" userId="S::msianwhittaker@educ.somerset.gov.uk::5578d3dd-76cd-4967-a8a2-8969f155d436" providerId="AD" clId="Web-{D0908C77-0DBF-15A0-E65C-84E3444233BF}" dt="2019-01-21T12:58:11.114" v="0" actId="20577"/>
          <ac:spMkLst>
            <pc:docMk/>
            <pc:sldMk cId="294794284" sldId="279"/>
            <ac:spMk id="3" creationId="{ED366082-B779-472F-A1F7-FD9A06A6CF79}"/>
          </ac:spMkLst>
        </pc:spChg>
      </pc:sldChg>
      <pc:sldChg chg="del">
        <pc:chgData name="Mari Sian.Whittaker - SCH.539" userId="S::msianwhittaker@educ.somerset.gov.uk::5578d3dd-76cd-4967-a8a2-8969f155d436" providerId="AD" clId="Web-{D0908C77-0DBF-15A0-E65C-84E3444233BF}" dt="2019-01-21T12:58:39.223" v="2"/>
        <pc:sldMkLst>
          <pc:docMk/>
          <pc:sldMk cId="3299200647" sldId="286"/>
        </pc:sldMkLst>
      </pc:sldChg>
      <pc:sldChg chg="del">
        <pc:chgData name="Mari Sian.Whittaker - SCH.539" userId="S::msianwhittaker@educ.somerset.gov.uk::5578d3dd-76cd-4967-a8a2-8969f155d436" providerId="AD" clId="Web-{D0908C77-0DBF-15A0-E65C-84E3444233BF}" dt="2019-01-21T12:58:37.332" v="1"/>
        <pc:sldMkLst>
          <pc:docMk/>
          <pc:sldMk cId="1424067269" sldId="287"/>
        </pc:sldMkLst>
      </pc:sldChg>
      <pc:sldChg chg="del">
        <pc:chgData name="Mari Sian.Whittaker - SCH.539" userId="S::msianwhittaker@educ.somerset.gov.uk::5578d3dd-76cd-4967-a8a2-8969f155d436" providerId="AD" clId="Web-{D0908C77-0DBF-15A0-E65C-84E3444233BF}" dt="2019-01-21T12:58:39.535" v="3"/>
        <pc:sldMkLst>
          <pc:docMk/>
          <pc:sldMk cId="2496013516" sldId="289"/>
        </pc:sldMkLst>
      </pc:sldChg>
      <pc:sldChg chg="delSp modSp new">
        <pc:chgData name="Mari Sian.Whittaker - SCH.539" userId="S::msianwhittaker@educ.somerset.gov.uk::5578d3dd-76cd-4967-a8a2-8969f155d436" providerId="AD" clId="Web-{D0908C77-0DBF-15A0-E65C-84E3444233BF}" dt="2019-01-21T13:13:45.305" v="39" actId="20577"/>
        <pc:sldMkLst>
          <pc:docMk/>
          <pc:sldMk cId="167633150" sldId="292"/>
        </pc:sldMkLst>
        <pc:spChg chg="mod">
          <ac:chgData name="Mari Sian.Whittaker - SCH.539" userId="S::msianwhittaker@educ.somerset.gov.uk::5578d3dd-76cd-4967-a8a2-8969f155d436" providerId="AD" clId="Web-{D0908C77-0DBF-15A0-E65C-84E3444233BF}" dt="2019-01-21T13:13:45.305" v="39" actId="20577"/>
          <ac:spMkLst>
            <pc:docMk/>
            <pc:sldMk cId="167633150" sldId="292"/>
            <ac:spMk id="2" creationId="{6C53178C-98EC-4465-9047-21EDFF322FBE}"/>
          </ac:spMkLst>
        </pc:spChg>
        <pc:spChg chg="del">
          <ac:chgData name="Mari Sian.Whittaker - SCH.539" userId="S::msianwhittaker@educ.somerset.gov.uk::5578d3dd-76cd-4967-a8a2-8969f155d436" providerId="AD" clId="Web-{D0908C77-0DBF-15A0-E65C-84E3444233BF}" dt="2019-01-21T12:59:10.738" v="17"/>
          <ac:spMkLst>
            <pc:docMk/>
            <pc:sldMk cId="167633150" sldId="292"/>
            <ac:spMk id="3" creationId="{D2A1C202-F74B-4A8F-9789-F1AA6F6ADD85}"/>
          </ac:spMkLst>
        </pc:spChg>
      </pc:sldChg>
    </pc:docChg>
  </pc:docChgLst>
  <pc:docChgLst>
    <pc:chgData name="Mari Sian.Whittaker - SCH.539" userId="S::msianwhittaker@educ.somerset.gov.uk::5578d3dd-76cd-4967-a8a2-8969f155d436" providerId="AD" clId="Web-{B4BA6A03-86FE-49AA-B957-EC8C58CE03BC}"/>
    <pc:docChg chg="addSld delSld modSld sldOrd">
      <pc:chgData name="Mari Sian.Whittaker - SCH.539" userId="S::msianwhittaker@educ.somerset.gov.uk::5578d3dd-76cd-4967-a8a2-8969f155d436" providerId="AD" clId="Web-{B4BA6A03-86FE-49AA-B957-EC8C58CE03BC}" dt="2018-10-24T10:25:40.140" v="3220"/>
      <pc:docMkLst>
        <pc:docMk/>
      </pc:docMkLst>
      <pc:sldChg chg="addSp delSp modSp">
        <pc:chgData name="Mari Sian.Whittaker - SCH.539" userId="S::msianwhittaker@educ.somerset.gov.uk::5578d3dd-76cd-4967-a8a2-8969f155d436" providerId="AD" clId="Web-{B4BA6A03-86FE-49AA-B957-EC8C58CE03BC}" dt="2018-10-24T09:04:57.844" v="1045" actId="1076"/>
        <pc:sldMkLst>
          <pc:docMk/>
          <pc:sldMk cId="232483722" sldId="285"/>
        </pc:sldMkLst>
        <pc:spChg chg="del">
          <ac:chgData name="Mari Sian.Whittaker - SCH.539" userId="S::msianwhittaker@educ.somerset.gov.uk::5578d3dd-76cd-4967-a8a2-8969f155d436" providerId="AD" clId="Web-{B4BA6A03-86FE-49AA-B957-EC8C58CE03BC}" dt="2018-10-24T08:42:34.468" v="10"/>
          <ac:spMkLst>
            <pc:docMk/>
            <pc:sldMk cId="232483722" sldId="285"/>
            <ac:spMk id="3" creationId="{0D7BC0AD-1740-477A-B7F1-08E9C1DBBEE3}"/>
          </ac:spMkLst>
        </pc:spChg>
        <pc:spChg chg="add mod">
          <ac:chgData name="Mari Sian.Whittaker - SCH.539" userId="S::msianwhittaker@educ.somerset.gov.uk::5578d3dd-76cd-4967-a8a2-8969f155d436" providerId="AD" clId="Web-{B4BA6A03-86FE-49AA-B957-EC8C58CE03BC}" dt="2018-10-24T09:02:21.672" v="941" actId="1076"/>
          <ac:spMkLst>
            <pc:docMk/>
            <pc:sldMk cId="232483722" sldId="285"/>
            <ac:spMk id="4" creationId="{35F19529-8AE1-4B35-ADC1-3AA1986056DC}"/>
          </ac:spMkLst>
        </pc:spChg>
        <pc:spChg chg="add mod">
          <ac:chgData name="Mari Sian.Whittaker - SCH.539" userId="S::msianwhittaker@educ.somerset.gov.uk::5578d3dd-76cd-4967-a8a2-8969f155d436" providerId="AD" clId="Web-{B4BA6A03-86FE-49AA-B957-EC8C58CE03BC}" dt="2018-10-24T09:04:57.844" v="1045" actId="1076"/>
          <ac:spMkLst>
            <pc:docMk/>
            <pc:sldMk cId="232483722" sldId="285"/>
            <ac:spMk id="5" creationId="{3D6C39A7-F555-40B0-800F-43FA57D8DBFF}"/>
          </ac:spMkLst>
        </pc:spChg>
        <pc:spChg chg="add del mod">
          <ac:chgData name="Mari Sian.Whittaker - SCH.539" userId="S::msianwhittaker@educ.somerset.gov.uk::5578d3dd-76cd-4967-a8a2-8969f155d436" providerId="AD" clId="Web-{B4BA6A03-86FE-49AA-B957-EC8C58CE03BC}" dt="2018-10-24T08:58:20.234" v="766"/>
          <ac:spMkLst>
            <pc:docMk/>
            <pc:sldMk cId="232483722" sldId="285"/>
            <ac:spMk id="6" creationId="{B30DC649-F8FF-44B9-A2F4-2690439AA4A0}"/>
          </ac:spMkLst>
        </pc:spChg>
        <pc:spChg chg="add del mod">
          <ac:chgData name="Mari Sian.Whittaker - SCH.539" userId="S::msianwhittaker@educ.somerset.gov.uk::5578d3dd-76cd-4967-a8a2-8969f155d436" providerId="AD" clId="Web-{B4BA6A03-86FE-49AA-B957-EC8C58CE03BC}" dt="2018-10-24T09:03:48.297" v="980"/>
          <ac:spMkLst>
            <pc:docMk/>
            <pc:sldMk cId="232483722" sldId="285"/>
            <ac:spMk id="9" creationId="{058FCF89-4F8D-42B1-9D35-B719522F41E2}"/>
          </ac:spMkLst>
        </pc:spChg>
        <pc:graphicFrameChg chg="add del mod modGraphic">
          <ac:chgData name="Mari Sian.Whittaker - SCH.539" userId="S::msianwhittaker@educ.somerset.gov.uk::5578d3dd-76cd-4967-a8a2-8969f155d436" providerId="AD" clId="Web-{B4BA6A03-86FE-49AA-B957-EC8C58CE03BC}" dt="2018-10-24T09:03:58.203" v="981"/>
          <ac:graphicFrameMkLst>
            <pc:docMk/>
            <pc:sldMk cId="232483722" sldId="285"/>
            <ac:graphicFrameMk id="7" creationId="{70B26330-E252-49A4-AB8A-E0622E4FF538}"/>
          </ac:graphicFrameMkLst>
        </pc:graphicFrameChg>
      </pc:sldChg>
      <pc:sldChg chg="addSp modSp">
        <pc:chgData name="Mari Sian.Whittaker - SCH.539" userId="S::msianwhittaker@educ.somerset.gov.uk::5578d3dd-76cd-4967-a8a2-8969f155d436" providerId="AD" clId="Web-{B4BA6A03-86FE-49AA-B957-EC8C58CE03BC}" dt="2018-10-24T10:11:11.171" v="2437"/>
        <pc:sldMkLst>
          <pc:docMk/>
          <pc:sldMk cId="2311507451" sldId="288"/>
        </pc:sldMkLst>
        <pc:spChg chg="mod">
          <ac:chgData name="Mari Sian.Whittaker - SCH.539" userId="S::msianwhittaker@educ.somerset.gov.uk::5578d3dd-76cd-4967-a8a2-8969f155d436" providerId="AD" clId="Web-{B4BA6A03-86FE-49AA-B957-EC8C58CE03BC}" dt="2018-10-24T09:43:20.796" v="1960" actId="14100"/>
          <ac:spMkLst>
            <pc:docMk/>
            <pc:sldMk cId="2311507451" sldId="288"/>
            <ac:spMk id="3" creationId="{DC5B8DFA-10FA-43EF-B56F-8262F6B2AFEB}"/>
          </ac:spMkLst>
        </pc:spChg>
        <pc:spChg chg="add mod">
          <ac:chgData name="Mari Sian.Whittaker - SCH.539" userId="S::msianwhittaker@educ.somerset.gov.uk::5578d3dd-76cd-4967-a8a2-8969f155d436" providerId="AD" clId="Web-{B4BA6A03-86FE-49AA-B957-EC8C58CE03BC}" dt="2018-10-24T10:10:46.593" v="2427" actId="1076"/>
          <ac:spMkLst>
            <pc:docMk/>
            <pc:sldMk cId="2311507451" sldId="288"/>
            <ac:spMk id="4" creationId="{1ACF3863-5EAD-4096-89D1-FD311887BEE6}"/>
          </ac:spMkLst>
        </pc:spChg>
        <pc:spChg chg="add mod">
          <ac:chgData name="Mari Sian.Whittaker - SCH.539" userId="S::msianwhittaker@educ.somerset.gov.uk::5578d3dd-76cd-4967-a8a2-8969f155d436" providerId="AD" clId="Web-{B4BA6A03-86FE-49AA-B957-EC8C58CE03BC}" dt="2018-10-24T10:11:11.171" v="2437"/>
          <ac:spMkLst>
            <pc:docMk/>
            <pc:sldMk cId="2311507451" sldId="288"/>
            <ac:spMk id="5" creationId="{1D364A45-3D07-4395-8499-7C2E29D9A532}"/>
          </ac:spMkLst>
        </pc:spChg>
      </pc:sldChg>
      <pc:sldChg chg="delSp">
        <pc:chgData name="Mari Sian.Whittaker - SCH.539" userId="S::msianwhittaker@educ.somerset.gov.uk::5578d3dd-76cd-4967-a8a2-8969f155d436" providerId="AD" clId="Web-{B4BA6A03-86FE-49AA-B957-EC8C58CE03BC}" dt="2018-10-24T10:25:40.140" v="3220"/>
        <pc:sldMkLst>
          <pc:docMk/>
          <pc:sldMk cId="2496013516" sldId="289"/>
        </pc:sldMkLst>
        <pc:spChg chg="del">
          <ac:chgData name="Mari Sian.Whittaker - SCH.539" userId="S::msianwhittaker@educ.somerset.gov.uk::5578d3dd-76cd-4967-a8a2-8969f155d436" providerId="AD" clId="Web-{B4BA6A03-86FE-49AA-B957-EC8C58CE03BC}" dt="2018-10-24T10:25:40.140" v="3220"/>
          <ac:spMkLst>
            <pc:docMk/>
            <pc:sldMk cId="2496013516" sldId="289"/>
            <ac:spMk id="3" creationId="{825C723F-AA2D-4AF8-9064-73441ABA46A0}"/>
          </ac:spMkLst>
        </pc:spChg>
      </pc:sldChg>
      <pc:sldChg chg="modSp add del mod replId setBg">
        <pc:chgData name="Mari Sian.Whittaker - SCH.539" userId="S::msianwhittaker@educ.somerset.gov.uk::5578d3dd-76cd-4967-a8a2-8969f155d436" providerId="AD" clId="Web-{B4BA6A03-86FE-49AA-B957-EC8C58CE03BC}" dt="2018-10-24T08:42:24.140" v="9"/>
        <pc:sldMkLst>
          <pc:docMk/>
          <pc:sldMk cId="1324810188" sldId="290"/>
        </pc:sldMkLst>
        <pc:spChg chg="mod">
          <ac:chgData name="Mari Sian.Whittaker - SCH.539" userId="S::msianwhittaker@educ.somerset.gov.uk::5578d3dd-76cd-4967-a8a2-8969f155d436" providerId="AD" clId="Web-{B4BA6A03-86FE-49AA-B957-EC8C58CE03BC}" dt="2018-10-24T08:42:24.030" v="7" actId="20577"/>
          <ac:spMkLst>
            <pc:docMk/>
            <pc:sldMk cId="1324810188" sldId="290"/>
            <ac:spMk id="5" creationId="{19D9AC2D-C3A7-4384-A3FB-6A9A8DE48053}"/>
          </ac:spMkLst>
        </pc:spChg>
      </pc:sldChg>
      <pc:sldChg chg="addSp delSp modSp new">
        <pc:chgData name="Mari Sian.Whittaker - SCH.539" userId="S::msianwhittaker@educ.somerset.gov.uk::5578d3dd-76cd-4967-a8a2-8969f155d436" providerId="AD" clId="Web-{B4BA6A03-86FE-49AA-B957-EC8C58CE03BC}" dt="2018-10-24T09:10:07.190" v="1509" actId="20577"/>
        <pc:sldMkLst>
          <pc:docMk/>
          <pc:sldMk cId="3675885675" sldId="290"/>
        </pc:sldMkLst>
        <pc:spChg chg="del mod">
          <ac:chgData name="Mari Sian.Whittaker - SCH.539" userId="S::msianwhittaker@educ.somerset.gov.uk::5578d3dd-76cd-4967-a8a2-8969f155d436" providerId="AD" clId="Web-{B4BA6A03-86FE-49AA-B957-EC8C58CE03BC}" dt="2018-10-24T09:03:03.687" v="949"/>
          <ac:spMkLst>
            <pc:docMk/>
            <pc:sldMk cId="3675885675" sldId="290"/>
            <ac:spMk id="2" creationId="{21C33812-AFBB-47ED-9D62-F2979FF756E2}"/>
          </ac:spMkLst>
        </pc:spChg>
        <pc:spChg chg="mod">
          <ac:chgData name="Mari Sian.Whittaker - SCH.539" userId="S::msianwhittaker@educ.somerset.gov.uk::5578d3dd-76cd-4967-a8a2-8969f155d436" providerId="AD" clId="Web-{B4BA6A03-86FE-49AA-B957-EC8C58CE03BC}" dt="2018-10-24T09:10:07.190" v="1509" actId="20577"/>
          <ac:spMkLst>
            <pc:docMk/>
            <pc:sldMk cId="3675885675" sldId="290"/>
            <ac:spMk id="3" creationId="{A436F665-EC66-46C2-BF2C-95E6464833F8}"/>
          </ac:spMkLst>
        </pc:spChg>
        <pc:spChg chg="add mod">
          <ac:chgData name="Mari Sian.Whittaker - SCH.539" userId="S::msianwhittaker@educ.somerset.gov.uk::5578d3dd-76cd-4967-a8a2-8969f155d436" providerId="AD" clId="Web-{B4BA6A03-86FE-49AA-B957-EC8C58CE03BC}" dt="2018-10-24T09:07:51.954" v="1272" actId="20577"/>
          <ac:spMkLst>
            <pc:docMk/>
            <pc:sldMk cId="3675885675" sldId="290"/>
            <ac:spMk id="4" creationId="{0480B2F7-ECF8-40ED-8ACA-79DF5007408A}"/>
          </ac:spMkLst>
        </pc:spChg>
        <pc:graphicFrameChg chg="add mod modGraphic">
          <ac:chgData name="Mari Sian.Whittaker - SCH.539" userId="S::msianwhittaker@educ.somerset.gov.uk::5578d3dd-76cd-4967-a8a2-8969f155d436" providerId="AD" clId="Web-{B4BA6A03-86FE-49AA-B957-EC8C58CE03BC}" dt="2018-10-24T09:07:22.517" v="1269"/>
          <ac:graphicFrameMkLst>
            <pc:docMk/>
            <pc:sldMk cId="3675885675" sldId="290"/>
            <ac:graphicFrameMk id="6" creationId="{C2021AA7-77C6-4C99-8EFC-F7BDC7FA29FD}"/>
          </ac:graphicFrameMkLst>
        </pc:graphicFrameChg>
      </pc:sldChg>
      <pc:sldChg chg="addSp delSp modSp new mod ord setBg setClrOvrMap">
        <pc:chgData name="Mari Sian.Whittaker - SCH.539" userId="S::msianwhittaker@educ.somerset.gov.uk::5578d3dd-76cd-4967-a8a2-8969f155d436" providerId="AD" clId="Web-{B4BA6A03-86FE-49AA-B957-EC8C58CE03BC}" dt="2018-10-24T10:25:35.828" v="3219"/>
        <pc:sldMkLst>
          <pc:docMk/>
          <pc:sldMk cId="977361297" sldId="291"/>
        </pc:sldMkLst>
        <pc:spChg chg="mod">
          <ac:chgData name="Mari Sian.Whittaker - SCH.539" userId="S::msianwhittaker@educ.somerset.gov.uk::5578d3dd-76cd-4967-a8a2-8969f155d436" providerId="AD" clId="Web-{B4BA6A03-86FE-49AA-B957-EC8C58CE03BC}" dt="2018-10-24T10:25:30.859" v="3218"/>
          <ac:spMkLst>
            <pc:docMk/>
            <pc:sldMk cId="977361297" sldId="291"/>
            <ac:spMk id="2" creationId="{36E49FED-2447-4083-835B-D5ED058B378C}"/>
          </ac:spMkLst>
        </pc:spChg>
        <pc:spChg chg="mod ord">
          <ac:chgData name="Mari Sian.Whittaker - SCH.539" userId="S::msianwhittaker@educ.somerset.gov.uk::5578d3dd-76cd-4967-a8a2-8969f155d436" providerId="AD" clId="Web-{B4BA6A03-86FE-49AA-B957-EC8C58CE03BC}" dt="2018-10-24T10:25:30.859" v="3218"/>
          <ac:spMkLst>
            <pc:docMk/>
            <pc:sldMk cId="977361297" sldId="291"/>
            <ac:spMk id="3" creationId="{13C06030-2413-4809-BD41-190DD61FAB46}"/>
          </ac:spMkLst>
        </pc:spChg>
        <pc:spChg chg="add del">
          <ac:chgData name="Mari Sian.Whittaker - SCH.539" userId="S::msianwhittaker@educ.somerset.gov.uk::5578d3dd-76cd-4967-a8a2-8969f155d436" providerId="AD" clId="Web-{B4BA6A03-86FE-49AA-B957-EC8C58CE03BC}" dt="2018-10-24T10:20:34.203" v="3143"/>
          <ac:spMkLst>
            <pc:docMk/>
            <pc:sldMk cId="977361297" sldId="291"/>
            <ac:spMk id="6" creationId="{E192707B-B929-41A7-9B41-E959A1C689E4}"/>
          </ac:spMkLst>
        </pc:spChg>
        <pc:spChg chg="add del">
          <ac:chgData name="Mari Sian.Whittaker - SCH.539" userId="S::msianwhittaker@educ.somerset.gov.uk::5578d3dd-76cd-4967-a8a2-8969f155d436" providerId="AD" clId="Web-{B4BA6A03-86FE-49AA-B957-EC8C58CE03BC}" dt="2018-10-24T10:20:34.203" v="3143"/>
          <ac:spMkLst>
            <pc:docMk/>
            <pc:sldMk cId="977361297" sldId="291"/>
            <ac:spMk id="7" creationId="{8FB4235C-4505-46C7-AD8F-8769A1972FC1}"/>
          </ac:spMkLst>
        </pc:spChg>
        <pc:spChg chg="add del">
          <ac:chgData name="Mari Sian.Whittaker - SCH.539" userId="S::msianwhittaker@educ.somerset.gov.uk::5578d3dd-76cd-4967-a8a2-8969f155d436" providerId="AD" clId="Web-{B4BA6A03-86FE-49AA-B957-EC8C58CE03BC}" dt="2018-10-24T10:22:35.937" v="3170"/>
          <ac:spMkLst>
            <pc:docMk/>
            <pc:sldMk cId="977361297" sldId="291"/>
            <ac:spMk id="8" creationId="{CD000060-D06D-4A48-BD8E-978966CCA797}"/>
          </ac:spMkLst>
        </pc:spChg>
        <pc:spChg chg="add del">
          <ac:chgData name="Mari Sian.Whittaker - SCH.539" userId="S::msianwhittaker@educ.somerset.gov.uk::5578d3dd-76cd-4967-a8a2-8969f155d436" providerId="AD" clId="Web-{B4BA6A03-86FE-49AA-B957-EC8C58CE03BC}" dt="2018-10-24T10:20:24.515" v="3141"/>
          <ac:spMkLst>
            <pc:docMk/>
            <pc:sldMk cId="977361297" sldId="291"/>
            <ac:spMk id="9" creationId="{CD000060-D06D-4A48-BD8E-978966CCA797}"/>
          </ac:spMkLst>
        </pc:spChg>
        <pc:spChg chg="add del">
          <ac:chgData name="Mari Sian.Whittaker - SCH.539" userId="S::msianwhittaker@educ.somerset.gov.uk::5578d3dd-76cd-4967-a8a2-8969f155d436" providerId="AD" clId="Web-{B4BA6A03-86FE-49AA-B957-EC8C58CE03BC}" dt="2018-10-24T10:22:30.703" v="3169"/>
          <ac:spMkLst>
            <pc:docMk/>
            <pc:sldMk cId="977361297" sldId="291"/>
            <ac:spMk id="10" creationId="{DE4E5113-B3D0-40F8-9F39-B2C2BF92AE31}"/>
          </ac:spMkLst>
        </pc:spChg>
        <pc:spChg chg="add del">
          <ac:chgData name="Mari Sian.Whittaker - SCH.539" userId="S::msianwhittaker@educ.somerset.gov.uk::5578d3dd-76cd-4967-a8a2-8969f155d436" providerId="AD" clId="Web-{B4BA6A03-86FE-49AA-B957-EC8C58CE03BC}" dt="2018-10-24T10:20:24.515" v="3141"/>
          <ac:spMkLst>
            <pc:docMk/>
            <pc:sldMk cId="977361297" sldId="291"/>
            <ac:spMk id="11" creationId="{DE4E5113-B3D0-40F8-9F39-B2C2BF92AE31}"/>
          </ac:spMkLst>
        </pc:spChg>
        <pc:spChg chg="add del">
          <ac:chgData name="Mari Sian.Whittaker - SCH.539" userId="S::msianwhittaker@educ.somerset.gov.uk::5578d3dd-76cd-4967-a8a2-8969f155d436" providerId="AD" clId="Web-{B4BA6A03-86FE-49AA-B957-EC8C58CE03BC}" dt="2018-10-24T10:23:20.859" v="3173"/>
          <ac:spMkLst>
            <pc:docMk/>
            <pc:sldMk cId="977361297" sldId="291"/>
            <ac:spMk id="13" creationId="{CD000060-D06D-4A48-BD8E-978966CCA797}"/>
          </ac:spMkLst>
        </pc:spChg>
        <pc:spChg chg="add del">
          <ac:chgData name="Mari Sian.Whittaker - SCH.539" userId="S::msianwhittaker@educ.somerset.gov.uk::5578d3dd-76cd-4967-a8a2-8969f155d436" providerId="AD" clId="Web-{B4BA6A03-86FE-49AA-B957-EC8C58CE03BC}" dt="2018-10-24T10:23:20.859" v="3173"/>
          <ac:spMkLst>
            <pc:docMk/>
            <pc:sldMk cId="977361297" sldId="291"/>
            <ac:spMk id="15" creationId="{DE4E5113-B3D0-40F8-9F39-B2C2BF92AE31}"/>
          </ac:spMkLst>
        </pc:spChg>
        <pc:spChg chg="add del">
          <ac:chgData name="Mari Sian.Whittaker - SCH.539" userId="S::msianwhittaker@educ.somerset.gov.uk::5578d3dd-76cd-4967-a8a2-8969f155d436" providerId="AD" clId="Web-{B4BA6A03-86FE-49AA-B957-EC8C58CE03BC}" dt="2018-10-24T10:25:30.859" v="3218"/>
          <ac:spMkLst>
            <pc:docMk/>
            <pc:sldMk cId="977361297" sldId="291"/>
            <ac:spMk id="20" creationId="{565B2778-6678-45B6-9A79-C0910CFCA012}"/>
          </ac:spMkLst>
        </pc:spChg>
        <pc:spChg chg="add del">
          <ac:chgData name="Mari Sian.Whittaker - SCH.539" userId="S::msianwhittaker@educ.somerset.gov.uk::5578d3dd-76cd-4967-a8a2-8969f155d436" providerId="AD" clId="Web-{B4BA6A03-86FE-49AA-B957-EC8C58CE03BC}" dt="2018-10-24T10:25:30.859" v="3218"/>
          <ac:spMkLst>
            <pc:docMk/>
            <pc:sldMk cId="977361297" sldId="291"/>
            <ac:spMk id="22" creationId="{82C57F61-3F6E-4BE5-B964-003AA9B3550A}"/>
          </ac:spMkLst>
        </pc:spChg>
        <pc:spChg chg="add del">
          <ac:chgData name="Mari Sian.Whittaker - SCH.539" userId="S::msianwhittaker@educ.somerset.gov.uk::5578d3dd-76cd-4967-a8a2-8969f155d436" providerId="AD" clId="Web-{B4BA6A03-86FE-49AA-B957-EC8C58CE03BC}" dt="2018-10-24T10:25:30.859" v="3218"/>
          <ac:spMkLst>
            <pc:docMk/>
            <pc:sldMk cId="977361297" sldId="291"/>
            <ac:spMk id="27" creationId="{93EF527E-76C9-48D0-AD8D-3694C5FCE0D8}"/>
          </ac:spMkLst>
        </pc:spChg>
        <pc:spChg chg="add del">
          <ac:chgData name="Mari Sian.Whittaker - SCH.539" userId="S::msianwhittaker@educ.somerset.gov.uk::5578d3dd-76cd-4967-a8a2-8969f155d436" providerId="AD" clId="Web-{B4BA6A03-86FE-49AA-B957-EC8C58CE03BC}" dt="2018-10-24T10:25:30.859" v="3218"/>
          <ac:spMkLst>
            <pc:docMk/>
            <pc:sldMk cId="977361297" sldId="291"/>
            <ac:spMk id="29" creationId="{6F0B011F-6C65-4AC1-9953-6861E70AABF8}"/>
          </ac:spMkLst>
        </pc:spChg>
        <pc:picChg chg="add mod ord">
          <ac:chgData name="Mari Sian.Whittaker - SCH.539" userId="S::msianwhittaker@educ.somerset.gov.uk::5578d3dd-76cd-4967-a8a2-8969f155d436" providerId="AD" clId="Web-{B4BA6A03-86FE-49AA-B957-EC8C58CE03BC}" dt="2018-10-24T10:25:30.859" v="3218"/>
          <ac:picMkLst>
            <pc:docMk/>
            <pc:sldMk cId="977361297" sldId="291"/>
            <ac:picMk id="4" creationId="{6DA168B9-F0F0-49FE-A404-41E40B72D024}"/>
          </ac:picMkLst>
        </pc:picChg>
        <pc:picChg chg="add mod">
          <ac:chgData name="Mari Sian.Whittaker - SCH.539" userId="S::msianwhittaker@educ.somerset.gov.uk::5578d3dd-76cd-4967-a8a2-8969f155d436" providerId="AD" clId="Web-{B4BA6A03-86FE-49AA-B957-EC8C58CE03BC}" dt="2018-10-24T10:25:30.859" v="3218"/>
          <ac:picMkLst>
            <pc:docMk/>
            <pc:sldMk cId="977361297" sldId="291"/>
            <ac:picMk id="12" creationId="{26F0A76D-7150-4631-A11C-AA25B3999A9E}"/>
          </ac:picMkLst>
        </pc:picChg>
      </pc:sldChg>
    </pc:docChg>
  </pc:docChgLst>
  <pc:docChgLst>
    <pc:chgData name="Mari Sian.Whittaker - SCH.539" userId="S::msianwhittaker@educ.somerset.gov.uk::5578d3dd-76cd-4967-a8a2-8969f155d436" providerId="AD" clId="Web-{07FDD613-7DE6-409F-937D-B8657166EEA8}"/>
    <pc:docChg chg="addSld delSld modSld">
      <pc:chgData name="Mari Sian.Whittaker - SCH.539" userId="S::msianwhittaker@educ.somerset.gov.uk::5578d3dd-76cd-4967-a8a2-8969f155d436" providerId="AD" clId="Web-{07FDD613-7DE6-409F-937D-B8657166EEA8}" dt="2018-05-09T04:56:09.241" v="667" actId="20577"/>
      <pc:docMkLst>
        <pc:docMk/>
      </pc:docMkLst>
      <pc:sldChg chg="modSp">
        <pc:chgData name="Mari Sian.Whittaker - SCH.539" userId="S::msianwhittaker@educ.somerset.gov.uk::5578d3dd-76cd-4967-a8a2-8969f155d436" providerId="AD" clId="Web-{07FDD613-7DE6-409F-937D-B8657166EEA8}" dt="2018-05-09T04:49:42.733" v="311" actId="20577"/>
        <pc:sldMkLst>
          <pc:docMk/>
          <pc:sldMk cId="1627197603" sldId="256"/>
        </pc:sldMkLst>
        <pc:spChg chg="mod">
          <ac:chgData name="Mari Sian.Whittaker - SCH.539" userId="S::msianwhittaker@educ.somerset.gov.uk::5578d3dd-76cd-4967-a8a2-8969f155d436" providerId="AD" clId="Web-{07FDD613-7DE6-409F-937D-B8657166EEA8}" dt="2018-05-09T04:47:39.479" v="216" actId="1076"/>
          <ac:spMkLst>
            <pc:docMk/>
            <pc:sldMk cId="1627197603" sldId="256"/>
            <ac:spMk id="2" creationId="{00000000-0000-0000-0000-000000000000}"/>
          </ac:spMkLst>
        </pc:spChg>
        <pc:spChg chg="mod">
          <ac:chgData name="Mari Sian.Whittaker - SCH.539" userId="S::msianwhittaker@educ.somerset.gov.uk::5578d3dd-76cd-4967-a8a2-8969f155d436" providerId="AD" clId="Web-{07FDD613-7DE6-409F-937D-B8657166EEA8}" dt="2018-05-09T04:49:42.733" v="311" actId="20577"/>
          <ac:spMkLst>
            <pc:docMk/>
            <pc:sldMk cId="1627197603" sldId="256"/>
            <ac:spMk id="3" creationId="{00000000-0000-0000-0000-000000000000}"/>
          </ac:spMkLst>
        </pc:spChg>
      </pc:sldChg>
      <pc:sldChg chg="add del">
        <pc:chgData name="Mari Sian.Whittaker - SCH.539" userId="S::msianwhittaker@educ.somerset.gov.uk::5578d3dd-76cd-4967-a8a2-8969f155d436" providerId="AD" clId="Web-{07FDD613-7DE6-409F-937D-B8657166EEA8}" dt="2018-05-09T04:47:15.323" v="209" actId="20577"/>
        <pc:sldMkLst>
          <pc:docMk/>
          <pc:sldMk cId="3187663552" sldId="257"/>
        </pc:sldMkLst>
      </pc:sldChg>
      <pc:sldChg chg="addSp delSp modSp new">
        <pc:chgData name="Mari Sian.Whittaker - SCH.539" userId="S::msianwhittaker@educ.somerset.gov.uk::5578d3dd-76cd-4967-a8a2-8969f155d436" providerId="AD" clId="Web-{07FDD613-7DE6-409F-937D-B8657166EEA8}" dt="2018-05-09T04:50:13.218" v="315" actId="1076"/>
        <pc:sldMkLst>
          <pc:docMk/>
          <pc:sldMk cId="3701289792" sldId="258"/>
        </pc:sldMkLst>
        <pc:spChg chg="del">
          <ac:chgData name="Mari Sian.Whittaker - SCH.539" userId="S::msianwhittaker@educ.somerset.gov.uk::5578d3dd-76cd-4967-a8a2-8969f155d436" providerId="AD" clId="Web-{07FDD613-7DE6-409F-937D-B8657166EEA8}" dt="2018-05-09T04:44:45.996" v="2" actId="1076"/>
          <ac:spMkLst>
            <pc:docMk/>
            <pc:sldMk cId="3701289792" sldId="258"/>
            <ac:spMk id="2" creationId="{C88CA0B1-747C-492A-86FB-F01A4192BC3F}"/>
          </ac:spMkLst>
        </pc:spChg>
        <pc:spChg chg="del">
          <ac:chgData name="Mari Sian.Whittaker - SCH.539" userId="S::msianwhittaker@educ.somerset.gov.uk::5578d3dd-76cd-4967-a8a2-8969f155d436" providerId="AD" clId="Web-{07FDD613-7DE6-409F-937D-B8657166EEA8}" dt="2018-05-09T04:44:54.511" v="6" actId="1076"/>
          <ac:spMkLst>
            <pc:docMk/>
            <pc:sldMk cId="3701289792" sldId="258"/>
            <ac:spMk id="3" creationId="{44CFD9E1-5899-41D7-A3F2-C2F3CC39A406}"/>
          </ac:spMkLst>
        </pc:spChg>
        <pc:spChg chg="add mod">
          <ac:chgData name="Mari Sian.Whittaker - SCH.539" userId="S::msianwhittaker@educ.somerset.gov.uk::5578d3dd-76cd-4967-a8a2-8969f155d436" providerId="AD" clId="Web-{07FDD613-7DE6-409F-937D-B8657166EEA8}" dt="2018-05-09T04:49:59.233" v="312" actId="1076"/>
          <ac:spMkLst>
            <pc:docMk/>
            <pc:sldMk cId="3701289792" sldId="258"/>
            <ac:spMk id="4" creationId="{F8B5A29B-CEDC-4F99-9F2A-2C257A781AE9}"/>
          </ac:spMkLst>
        </pc:spChg>
        <pc:spChg chg="add mod">
          <ac:chgData name="Mari Sian.Whittaker - SCH.539" userId="S::msianwhittaker@educ.somerset.gov.uk::5578d3dd-76cd-4967-a8a2-8969f155d436" providerId="AD" clId="Web-{07FDD613-7DE6-409F-937D-B8657166EEA8}" dt="2018-05-09T04:50:13.218" v="315" actId="1076"/>
          <ac:spMkLst>
            <pc:docMk/>
            <pc:sldMk cId="3701289792" sldId="258"/>
            <ac:spMk id="5" creationId="{19D9AC2D-C3A7-4384-A3FB-6A9A8DE48053}"/>
          </ac:spMkLst>
        </pc:spChg>
      </pc:sldChg>
      <pc:sldChg chg="modSp new">
        <pc:chgData name="Mari Sian.Whittaker - SCH.539" userId="S::msianwhittaker@educ.somerset.gov.uk::5578d3dd-76cd-4967-a8a2-8969f155d436" providerId="AD" clId="Web-{07FDD613-7DE6-409F-937D-B8657166EEA8}" dt="2018-05-09T04:56:09.241" v="667" actId="20577"/>
        <pc:sldMkLst>
          <pc:docMk/>
          <pc:sldMk cId="2453107364" sldId="259"/>
        </pc:sldMkLst>
        <pc:spChg chg="mod">
          <ac:chgData name="Mari Sian.Whittaker - SCH.539" userId="S::msianwhittaker@educ.somerset.gov.uk::5578d3dd-76cd-4967-a8a2-8969f155d436" providerId="AD" clId="Web-{07FDD613-7DE6-409F-937D-B8657166EEA8}" dt="2018-05-09T04:55:48.632" v="655" actId="1076"/>
          <ac:spMkLst>
            <pc:docMk/>
            <pc:sldMk cId="2453107364" sldId="259"/>
            <ac:spMk id="2" creationId="{489A6057-EA7D-49FD-A1A8-0456A66ABA42}"/>
          </ac:spMkLst>
        </pc:spChg>
        <pc:spChg chg="mod">
          <ac:chgData name="Mari Sian.Whittaker - SCH.539" userId="S::msianwhittaker@educ.somerset.gov.uk::5578d3dd-76cd-4967-a8a2-8969f155d436" providerId="AD" clId="Web-{07FDD613-7DE6-409F-937D-B8657166EEA8}" dt="2018-05-09T04:56:09.241" v="667" actId="20577"/>
          <ac:spMkLst>
            <pc:docMk/>
            <pc:sldMk cId="2453107364" sldId="259"/>
            <ac:spMk id="3" creationId="{22AD5D64-D16D-44EA-8642-AC8C970B1A95}"/>
          </ac:spMkLst>
        </pc:spChg>
      </pc:sldChg>
    </pc:docChg>
  </pc:docChgLst>
  <pc:docChgLst>
    <pc:chgData name="Mari Sian.Whittaker - SCH.539" userId="S::msianwhittaker@educ.somerset.gov.uk::5578d3dd-76cd-4967-a8a2-8969f155d436" providerId="AD" clId="Web-{705B5CE2-519D-478A-BDAD-CEECF09A022E}"/>
    <pc:docChg chg="addSld modSld sldOrd">
      <pc:chgData name="Mari Sian.Whittaker - SCH.539" userId="S::msianwhittaker@educ.somerset.gov.uk::5578d3dd-76cd-4967-a8a2-8969f155d436" providerId="AD" clId="Web-{705B5CE2-519D-478A-BDAD-CEECF09A022E}" dt="2018-05-09T05:02:52.513" v="48" actId="20577"/>
      <pc:docMkLst>
        <pc:docMk/>
      </pc:docMkLst>
      <pc:sldChg chg="ord">
        <pc:chgData name="Mari Sian.Whittaker - SCH.539" userId="S::msianwhittaker@educ.somerset.gov.uk::5578d3dd-76cd-4967-a8a2-8969f155d436" providerId="AD" clId="Web-{705B5CE2-519D-478A-BDAD-CEECF09A022E}" dt="2018-05-09T04:59:29.185" v="1" actId="20577"/>
        <pc:sldMkLst>
          <pc:docMk/>
          <pc:sldMk cId="3701289792" sldId="258"/>
        </pc:sldMkLst>
      </pc:sldChg>
      <pc:sldChg chg="ord">
        <pc:chgData name="Mari Sian.Whittaker - SCH.539" userId="S::msianwhittaker@educ.somerset.gov.uk::5578d3dd-76cd-4967-a8a2-8969f155d436" providerId="AD" clId="Web-{705B5CE2-519D-478A-BDAD-CEECF09A022E}" dt="2018-05-09T04:59:32.247" v="2" actId="20577"/>
        <pc:sldMkLst>
          <pc:docMk/>
          <pc:sldMk cId="2453107364" sldId="259"/>
        </pc:sldMkLst>
      </pc:sldChg>
      <pc:sldChg chg="addSp delSp modSp add">
        <pc:chgData name="Mari Sian.Whittaker - SCH.539" userId="S::msianwhittaker@educ.somerset.gov.uk::5578d3dd-76cd-4967-a8a2-8969f155d436" providerId="AD" clId="Web-{705B5CE2-519D-478A-BDAD-CEECF09A022E}" dt="2018-05-09T05:02:52.513" v="48" actId="20577"/>
        <pc:sldMkLst>
          <pc:docMk/>
          <pc:sldMk cId="1884974267" sldId="260"/>
        </pc:sldMkLst>
        <pc:spChg chg="mod">
          <ac:chgData name="Mari Sian.Whittaker - SCH.539" userId="S::msianwhittaker@educ.somerset.gov.uk::5578d3dd-76cd-4967-a8a2-8969f155d436" providerId="AD" clId="Web-{705B5CE2-519D-478A-BDAD-CEECF09A022E}" dt="2018-05-09T05:02:35.779" v="44" actId="1076"/>
          <ac:spMkLst>
            <pc:docMk/>
            <pc:sldMk cId="1884974267" sldId="260"/>
            <ac:spMk id="2" creationId="{3C2773BF-2EB6-4946-9690-2E2E5BBA269A}"/>
          </ac:spMkLst>
        </pc:spChg>
        <pc:spChg chg="add mod">
          <ac:chgData name="Mari Sian.Whittaker - SCH.539" userId="S::msianwhittaker@educ.somerset.gov.uk::5578d3dd-76cd-4967-a8a2-8969f155d436" providerId="AD" clId="Web-{705B5CE2-519D-478A-BDAD-CEECF09A022E}" dt="2018-05-09T05:02:52.513" v="48" actId="20577"/>
          <ac:spMkLst>
            <pc:docMk/>
            <pc:sldMk cId="1884974267" sldId="260"/>
            <ac:spMk id="3" creationId="{05E55101-875B-4A35-A4EC-1741EB11137F}"/>
          </ac:spMkLst>
        </pc:spChg>
        <pc:picChg chg="del">
          <ac:chgData name="Mari Sian.Whittaker - SCH.539" userId="S::msianwhittaker@educ.somerset.gov.uk::5578d3dd-76cd-4967-a8a2-8969f155d436" providerId="AD" clId="Web-{705B5CE2-519D-478A-BDAD-CEECF09A022E}" dt="2018-05-09T05:00:02.043" v="7" actId="20577"/>
          <ac:picMkLst>
            <pc:docMk/>
            <pc:sldMk cId="1884974267" sldId="260"/>
            <ac:picMk id="23557" creationId="{DDE5514C-6DFB-4875-B8A1-C5874D94F96E}"/>
          </ac:picMkLst>
        </pc:picChg>
      </pc:sldChg>
      <pc:sldChg chg="add">
        <pc:chgData name="Mari Sian.Whittaker - SCH.539" userId="S::msianwhittaker@educ.somerset.gov.uk::5578d3dd-76cd-4967-a8a2-8969f155d436" providerId="AD" clId="Web-{705B5CE2-519D-478A-BDAD-CEECF09A022E}" dt="2018-05-09T04:59:25.372" v="0" actId="20577"/>
        <pc:sldMkLst>
          <pc:docMk/>
          <pc:sldMk cId="310923780" sldId="261"/>
        </pc:sldMkLst>
      </pc:sldChg>
      <pc:sldChg chg="delSp modSp add">
        <pc:chgData name="Mari Sian.Whittaker - SCH.539" userId="S::msianwhittaker@educ.somerset.gov.uk::5578d3dd-76cd-4967-a8a2-8969f155d436" providerId="AD" clId="Web-{705B5CE2-519D-478A-BDAD-CEECF09A022E}" dt="2018-05-09T05:00:43.074" v="17" actId="1076"/>
        <pc:sldMkLst>
          <pc:docMk/>
          <pc:sldMk cId="683886411" sldId="262"/>
        </pc:sldMkLst>
        <pc:spChg chg="mod">
          <ac:chgData name="Mari Sian.Whittaker - SCH.539" userId="S::msianwhittaker@educ.somerset.gov.uk::5578d3dd-76cd-4967-a8a2-8969f155d436" providerId="AD" clId="Web-{705B5CE2-519D-478A-BDAD-CEECF09A022E}" dt="2018-05-09T05:00:10.653" v="8" actId="1076"/>
          <ac:spMkLst>
            <pc:docMk/>
            <pc:sldMk cId="683886411" sldId="262"/>
            <ac:spMk id="4" creationId="{875845F8-AB71-48D5-9D32-BD76597EC27B}"/>
          </ac:spMkLst>
        </pc:spChg>
        <pc:spChg chg="mod">
          <ac:chgData name="Mari Sian.Whittaker - SCH.539" userId="S::msianwhittaker@educ.somerset.gov.uk::5578d3dd-76cd-4967-a8a2-8969f155d436" providerId="AD" clId="Web-{705B5CE2-519D-478A-BDAD-CEECF09A022E}" dt="2018-05-09T05:00:13.731" v="9" actId="1076"/>
          <ac:spMkLst>
            <pc:docMk/>
            <pc:sldMk cId="683886411" sldId="262"/>
            <ac:spMk id="5" creationId="{794EE18B-E5F9-495F-A368-765CC83A9153}"/>
          </ac:spMkLst>
        </pc:spChg>
        <pc:spChg chg="mod">
          <ac:chgData name="Mari Sian.Whittaker - SCH.539" userId="S::msianwhittaker@educ.somerset.gov.uk::5578d3dd-76cd-4967-a8a2-8969f155d436" providerId="AD" clId="Web-{705B5CE2-519D-478A-BDAD-CEECF09A022E}" dt="2018-05-09T05:00:43.074" v="17" actId="1076"/>
          <ac:spMkLst>
            <pc:docMk/>
            <pc:sldMk cId="683886411" sldId="262"/>
            <ac:spMk id="6" creationId="{48901278-02E2-4F32-AF00-BF6C87BAA8C8}"/>
          </ac:spMkLst>
        </pc:spChg>
        <pc:spChg chg="mod">
          <ac:chgData name="Mari Sian.Whittaker - SCH.539" userId="S::msianwhittaker@educ.somerset.gov.uk::5578d3dd-76cd-4967-a8a2-8969f155d436" providerId="AD" clId="Web-{705B5CE2-519D-478A-BDAD-CEECF09A022E}" dt="2018-05-09T05:00:31.887" v="14" actId="14100"/>
          <ac:spMkLst>
            <pc:docMk/>
            <pc:sldMk cId="683886411" sldId="262"/>
            <ac:spMk id="25606" creationId="{3613A90B-D625-4EF0-B95C-22B9FF2377B9}"/>
          </ac:spMkLst>
        </pc:spChg>
        <pc:picChg chg="del">
          <ac:chgData name="Mari Sian.Whittaker - SCH.539" userId="S::msianwhittaker@educ.somerset.gov.uk::5578d3dd-76cd-4967-a8a2-8969f155d436" providerId="AD" clId="Web-{705B5CE2-519D-478A-BDAD-CEECF09A022E}" dt="2018-05-09T05:00:28.246" v="13" actId="1076"/>
          <ac:picMkLst>
            <pc:docMk/>
            <pc:sldMk cId="683886411" sldId="262"/>
            <ac:picMk id="25605" creationId="{4DF100F9-F680-4827-88C9-F7E4FFB1D272}"/>
          </ac:picMkLst>
        </pc:picChg>
      </pc:sldChg>
      <pc:sldChg chg="delSp modSp add">
        <pc:chgData name="Mari Sian.Whittaker - SCH.539" userId="S::msianwhittaker@educ.somerset.gov.uk::5578d3dd-76cd-4967-a8a2-8969f155d436" providerId="AD" clId="Web-{705B5CE2-519D-478A-BDAD-CEECF09A022E}" dt="2018-05-09T05:01:55.904" v="31" actId="14100"/>
        <pc:sldMkLst>
          <pc:docMk/>
          <pc:sldMk cId="3162883612" sldId="263"/>
        </pc:sldMkLst>
        <pc:spChg chg="mod">
          <ac:chgData name="Mari Sian.Whittaker - SCH.539" userId="S::msianwhittaker@educ.somerset.gov.uk::5578d3dd-76cd-4967-a8a2-8969f155d436" providerId="AD" clId="Web-{705B5CE2-519D-478A-BDAD-CEECF09A022E}" dt="2018-05-09T05:01:55.904" v="31" actId="14100"/>
          <ac:spMkLst>
            <pc:docMk/>
            <pc:sldMk cId="3162883612" sldId="263"/>
            <ac:spMk id="4" creationId="{27D520C7-E399-4AD9-9CB0-BD04C333879B}"/>
          </ac:spMkLst>
        </pc:spChg>
        <pc:spChg chg="del mod">
          <ac:chgData name="Mari Sian.Whittaker - SCH.539" userId="S::msianwhittaker@educ.somerset.gov.uk::5578d3dd-76cd-4967-a8a2-8969f155d436" providerId="AD" clId="Web-{705B5CE2-519D-478A-BDAD-CEECF09A022E}" dt="2018-05-09T05:00:58.730" v="20" actId="14100"/>
          <ac:spMkLst>
            <pc:docMk/>
            <pc:sldMk cId="3162883612" sldId="263"/>
            <ac:spMk id="6" creationId="{9BDD1BD1-A64C-4AA2-8950-4FC132177FF0}"/>
          </ac:spMkLst>
        </pc:spChg>
        <pc:spChg chg="mod">
          <ac:chgData name="Mari Sian.Whittaker - SCH.539" userId="S::msianwhittaker@educ.somerset.gov.uk::5578d3dd-76cd-4967-a8a2-8969f155d436" providerId="AD" clId="Web-{705B5CE2-519D-478A-BDAD-CEECF09A022E}" dt="2018-05-09T05:01:01.699" v="21" actId="1076"/>
          <ac:spMkLst>
            <pc:docMk/>
            <pc:sldMk cId="3162883612" sldId="263"/>
            <ac:spMk id="27655" creationId="{A6F70686-C0E1-4665-A623-31685B19BE3F}"/>
          </ac:spMkLst>
        </pc:spChg>
        <pc:picChg chg="del">
          <ac:chgData name="Mari Sian.Whittaker - SCH.539" userId="S::msianwhittaker@educ.somerset.gov.uk::5578d3dd-76cd-4967-a8a2-8969f155d436" providerId="AD" clId="Web-{705B5CE2-519D-478A-BDAD-CEECF09A022E}" dt="2018-05-09T05:01:03.605" v="22" actId="14100"/>
          <ac:picMkLst>
            <pc:docMk/>
            <pc:sldMk cId="3162883612" sldId="263"/>
            <ac:picMk id="27653" creationId="{17C39E74-66FA-48B3-94AA-742D51617FE0}"/>
          </ac:picMkLst>
        </pc:picChg>
      </pc:sldChg>
      <pc:sldChg chg="delSp modSp add">
        <pc:chgData name="Mari Sian.Whittaker - SCH.539" userId="S::msianwhittaker@educ.somerset.gov.uk::5578d3dd-76cd-4967-a8a2-8969f155d436" providerId="AD" clId="Web-{705B5CE2-519D-478A-BDAD-CEECF09A022E}" dt="2018-05-09T05:01:38.123" v="30" actId="20577"/>
        <pc:sldMkLst>
          <pc:docMk/>
          <pc:sldMk cId="1736661411" sldId="264"/>
        </pc:sldMkLst>
        <pc:spChg chg="mod">
          <ac:chgData name="Mari Sian.Whittaker - SCH.539" userId="S::msianwhittaker@educ.somerset.gov.uk::5578d3dd-76cd-4967-a8a2-8969f155d436" providerId="AD" clId="Web-{705B5CE2-519D-478A-BDAD-CEECF09A022E}" dt="2018-05-09T05:01:38.123" v="30" actId="20577"/>
          <ac:spMkLst>
            <pc:docMk/>
            <pc:sldMk cId="1736661411" sldId="264"/>
            <ac:spMk id="5" creationId="{B74EA8C6-1123-4CAF-AB79-BDBCB0F19B44}"/>
          </ac:spMkLst>
        </pc:spChg>
        <pc:spChg chg="del">
          <ac:chgData name="Mari Sian.Whittaker - SCH.539" userId="S::msianwhittaker@educ.somerset.gov.uk::5578d3dd-76cd-4967-a8a2-8969f155d436" providerId="AD" clId="Web-{705B5CE2-519D-478A-BDAD-CEECF09A022E}" dt="2018-05-09T05:01:15.810" v="23" actId="20577"/>
          <ac:spMkLst>
            <pc:docMk/>
            <pc:sldMk cId="1736661411" sldId="264"/>
            <ac:spMk id="17" creationId="{6184368E-2CB3-4422-AD5A-1EE89894004A}"/>
          </ac:spMkLst>
        </pc:spChg>
        <pc:picChg chg="del">
          <ac:chgData name="Mari Sian.Whittaker - SCH.539" userId="S::msianwhittaker@educ.somerset.gov.uk::5578d3dd-76cd-4967-a8a2-8969f155d436" providerId="AD" clId="Web-{705B5CE2-519D-478A-BDAD-CEECF09A022E}" dt="2018-05-09T05:01:22.888" v="24" actId="20577"/>
          <ac:picMkLst>
            <pc:docMk/>
            <pc:sldMk cId="1736661411" sldId="264"/>
            <ac:picMk id="28680" creationId="{2CF539AE-295E-40FA-BBCA-3D43B973336A}"/>
          </ac:picMkLst>
        </pc:picChg>
      </pc:sldChg>
    </pc:docChg>
  </pc:docChgLst>
  <pc:docChgLst>
    <pc:chgData name="Mari Sian.Whittaker - SCH.539" userId="S::msianwhittaker@educ.somerset.gov.uk::5578d3dd-76cd-4967-a8a2-8969f155d436" providerId="AD" clId="Web-{9742A251-FF46-431E-BEE3-02B8849F502F}"/>
    <pc:docChg chg="addSld modSld">
      <pc:chgData name="Mari Sian.Whittaker - SCH.539" userId="S::msianwhittaker@educ.somerset.gov.uk::5578d3dd-76cd-4967-a8a2-8969f155d436" providerId="AD" clId="Web-{9742A251-FF46-431E-BEE3-02B8849F502F}" dt="2018-05-14T10:38:54.486" v="124" actId="1076"/>
      <pc:docMkLst>
        <pc:docMk/>
      </pc:docMkLst>
      <pc:sldChg chg="modSp">
        <pc:chgData name="Mari Sian.Whittaker - SCH.539" userId="S::msianwhittaker@educ.somerset.gov.uk::5578d3dd-76cd-4967-a8a2-8969f155d436" providerId="AD" clId="Web-{9742A251-FF46-431E-BEE3-02B8849F502F}" dt="2018-05-14T10:25:02.592" v="0" actId="1076"/>
        <pc:sldMkLst>
          <pc:docMk/>
          <pc:sldMk cId="1736661411" sldId="264"/>
        </pc:sldMkLst>
        <pc:spChg chg="mod">
          <ac:chgData name="Mari Sian.Whittaker - SCH.539" userId="S::msianwhittaker@educ.somerset.gov.uk::5578d3dd-76cd-4967-a8a2-8969f155d436" providerId="AD" clId="Web-{9742A251-FF46-431E-BEE3-02B8849F502F}" dt="2018-05-14T10:25:02.592" v="0" actId="1076"/>
          <ac:spMkLst>
            <pc:docMk/>
            <pc:sldMk cId="1736661411" sldId="264"/>
            <ac:spMk id="13" creationId="{E4074914-98A7-4C05-B1F2-B1473D62AED8}"/>
          </ac:spMkLst>
        </pc:spChg>
      </pc:sldChg>
      <pc:sldChg chg="addSp delSp modSp">
        <pc:chgData name="Mari Sian.Whittaker - SCH.539" userId="S::msianwhittaker@educ.somerset.gov.uk::5578d3dd-76cd-4967-a8a2-8969f155d436" providerId="AD" clId="Web-{9742A251-FF46-431E-BEE3-02B8849F502F}" dt="2018-05-14T10:32:52.875" v="58" actId="20577"/>
        <pc:sldMkLst>
          <pc:docMk/>
          <pc:sldMk cId="1416496735" sldId="277"/>
        </pc:sldMkLst>
        <pc:spChg chg="del">
          <ac:chgData name="Mari Sian.Whittaker - SCH.539" userId="S::msianwhittaker@educ.somerset.gov.uk::5578d3dd-76cd-4967-a8a2-8969f155d436" providerId="AD" clId="Web-{9742A251-FF46-431E-BEE3-02B8849F502F}" dt="2018-05-14T10:31:37.671" v="1"/>
          <ac:spMkLst>
            <pc:docMk/>
            <pc:sldMk cId="1416496735" sldId="277"/>
            <ac:spMk id="2" creationId="{34FBA4CA-8BC9-4303-BED0-A5A029435E52}"/>
          </ac:spMkLst>
        </pc:spChg>
        <pc:spChg chg="del">
          <ac:chgData name="Mari Sian.Whittaker - SCH.539" userId="S::msianwhittaker@educ.somerset.gov.uk::5578d3dd-76cd-4967-a8a2-8969f155d436" providerId="AD" clId="Web-{9742A251-FF46-431E-BEE3-02B8849F502F}" dt="2018-05-14T10:31:39.359" v="2"/>
          <ac:spMkLst>
            <pc:docMk/>
            <pc:sldMk cId="1416496735" sldId="277"/>
            <ac:spMk id="3" creationId="{2C845899-2FB5-4EA6-88CD-E7E23E175D24}"/>
          </ac:spMkLst>
        </pc:spChg>
        <pc:spChg chg="add mod">
          <ac:chgData name="Mari Sian.Whittaker - SCH.539" userId="S::msianwhittaker@educ.somerset.gov.uk::5578d3dd-76cd-4967-a8a2-8969f155d436" providerId="AD" clId="Web-{9742A251-FF46-431E-BEE3-02B8849F502F}" dt="2018-05-14T10:32:52.875" v="58" actId="20577"/>
          <ac:spMkLst>
            <pc:docMk/>
            <pc:sldMk cId="1416496735" sldId="277"/>
            <ac:spMk id="4" creationId="{7F8BB5E3-CABB-4894-A4A1-B24111D6A91D}"/>
          </ac:spMkLst>
        </pc:spChg>
        <pc:spChg chg="add del mod">
          <ac:chgData name="Mari Sian.Whittaker - SCH.539" userId="S::msianwhittaker@educ.somerset.gov.uk::5578d3dd-76cd-4967-a8a2-8969f155d436" providerId="AD" clId="Web-{9742A251-FF46-431E-BEE3-02B8849F502F}" dt="2018-05-14T10:32:44.515" v="53"/>
          <ac:spMkLst>
            <pc:docMk/>
            <pc:sldMk cId="1416496735" sldId="277"/>
            <ac:spMk id="5" creationId="{256E1F36-2332-45A7-834A-FBC15AF69C54}"/>
          </ac:spMkLst>
        </pc:spChg>
      </pc:sldChg>
      <pc:sldChg chg="addSp delSp modSp">
        <pc:chgData name="Mari Sian.Whittaker - SCH.539" userId="S::msianwhittaker@educ.somerset.gov.uk::5578d3dd-76cd-4967-a8a2-8969f155d436" providerId="AD" clId="Web-{9742A251-FF46-431E-BEE3-02B8849F502F}" dt="2018-05-14T10:34:07.344" v="102"/>
        <pc:sldMkLst>
          <pc:docMk/>
          <pc:sldMk cId="3412261116" sldId="278"/>
        </pc:sldMkLst>
        <pc:spChg chg="del">
          <ac:chgData name="Mari Sian.Whittaker - SCH.539" userId="S::msianwhittaker@educ.somerset.gov.uk::5578d3dd-76cd-4967-a8a2-8969f155d436" providerId="AD" clId="Web-{9742A251-FF46-431E-BEE3-02B8849F502F}" dt="2018-05-14T10:33:08.453" v="62"/>
          <ac:spMkLst>
            <pc:docMk/>
            <pc:sldMk cId="3412261116" sldId="278"/>
            <ac:spMk id="2" creationId="{8B369ED3-9032-45A3-9E10-8DD83D5D585F}"/>
          </ac:spMkLst>
        </pc:spChg>
        <pc:spChg chg="del">
          <ac:chgData name="Mari Sian.Whittaker - SCH.539" userId="S::msianwhittaker@educ.somerset.gov.uk::5578d3dd-76cd-4967-a8a2-8969f155d436" providerId="AD" clId="Web-{9742A251-FF46-431E-BEE3-02B8849F502F}" dt="2018-05-14T10:33:06.562" v="61"/>
          <ac:spMkLst>
            <pc:docMk/>
            <pc:sldMk cId="3412261116" sldId="278"/>
            <ac:spMk id="3" creationId="{30D3305B-D5F9-4D24-955B-A54C8F207D01}"/>
          </ac:spMkLst>
        </pc:spChg>
        <pc:spChg chg="add mod">
          <ac:chgData name="Mari Sian.Whittaker - SCH.539" userId="S::msianwhittaker@educ.somerset.gov.uk::5578d3dd-76cd-4967-a8a2-8969f155d436" providerId="AD" clId="Web-{9742A251-FF46-431E-BEE3-02B8849F502F}" dt="2018-05-14T10:33:37.359" v="79" actId="20577"/>
          <ac:spMkLst>
            <pc:docMk/>
            <pc:sldMk cId="3412261116" sldId="278"/>
            <ac:spMk id="4" creationId="{962A6234-3A4E-41FE-BAFD-E70AC910C86C}"/>
          </ac:spMkLst>
        </pc:spChg>
        <pc:spChg chg="add del mod">
          <ac:chgData name="Mari Sian.Whittaker - SCH.539" userId="S::msianwhittaker@educ.somerset.gov.uk::5578d3dd-76cd-4967-a8a2-8969f155d436" providerId="AD" clId="Web-{9742A251-FF46-431E-BEE3-02B8849F502F}" dt="2018-05-14T10:34:07.344" v="102"/>
          <ac:spMkLst>
            <pc:docMk/>
            <pc:sldMk cId="3412261116" sldId="278"/>
            <ac:spMk id="5" creationId="{6C763C97-CF56-4F5D-8640-FDC9626200CE}"/>
          </ac:spMkLst>
        </pc:spChg>
      </pc:sldChg>
      <pc:sldChg chg="addSp delSp modSp">
        <pc:chgData name="Mari Sian.Whittaker - SCH.539" userId="S::msianwhittaker@educ.somerset.gov.uk::5578d3dd-76cd-4967-a8a2-8969f155d436" providerId="AD" clId="Web-{9742A251-FF46-431E-BEE3-02B8849F502F}" dt="2018-05-14T10:38:12.408" v="119" actId="20577"/>
        <pc:sldMkLst>
          <pc:docMk/>
          <pc:sldMk cId="177806299" sldId="279"/>
        </pc:sldMkLst>
        <pc:spChg chg="del">
          <ac:chgData name="Mari Sian.Whittaker - SCH.539" userId="S::msianwhittaker@educ.somerset.gov.uk::5578d3dd-76cd-4967-a8a2-8969f155d436" providerId="AD" clId="Web-{9742A251-FF46-431E-BEE3-02B8849F502F}" dt="2018-05-14T10:35:08.798" v="103"/>
          <ac:spMkLst>
            <pc:docMk/>
            <pc:sldMk cId="177806299" sldId="279"/>
            <ac:spMk id="2" creationId="{618771DE-6EB6-4265-AECB-ECF6148D494E}"/>
          </ac:spMkLst>
        </pc:spChg>
        <pc:spChg chg="del">
          <ac:chgData name="Mari Sian.Whittaker - SCH.539" userId="S::msianwhittaker@educ.somerset.gov.uk::5578d3dd-76cd-4967-a8a2-8969f155d436" providerId="AD" clId="Web-{9742A251-FF46-431E-BEE3-02B8849F502F}" dt="2018-05-14T10:35:10.985" v="104"/>
          <ac:spMkLst>
            <pc:docMk/>
            <pc:sldMk cId="177806299" sldId="279"/>
            <ac:spMk id="3" creationId="{515FE41F-9145-4FEC-AF3E-D8C8086A420B}"/>
          </ac:spMkLst>
        </pc:spChg>
        <pc:spChg chg="add mod">
          <ac:chgData name="Mari Sian.Whittaker - SCH.539" userId="S::msianwhittaker@educ.somerset.gov.uk::5578d3dd-76cd-4967-a8a2-8969f155d436" providerId="AD" clId="Web-{9742A251-FF46-431E-BEE3-02B8849F502F}" dt="2018-05-14T10:38:12.408" v="119" actId="20577"/>
          <ac:spMkLst>
            <pc:docMk/>
            <pc:sldMk cId="177806299" sldId="279"/>
            <ac:spMk id="4" creationId="{94A6D3AD-0DCA-4A9E-B3EE-062BE8F27B58}"/>
          </ac:spMkLst>
        </pc:spChg>
      </pc:sldChg>
      <pc:sldChg chg="modSp add">
        <pc:chgData name="Mari Sian.Whittaker - SCH.539" userId="S::msianwhittaker@educ.somerset.gov.uk::5578d3dd-76cd-4967-a8a2-8969f155d436" providerId="AD" clId="Web-{9742A251-FF46-431E-BEE3-02B8849F502F}" dt="2018-05-14T10:38:54.486" v="124" actId="1076"/>
        <pc:sldMkLst>
          <pc:docMk/>
          <pc:sldMk cId="3526440985" sldId="280"/>
        </pc:sldMkLst>
        <pc:spChg chg="mod">
          <ac:chgData name="Mari Sian.Whittaker - SCH.539" userId="S::msianwhittaker@educ.somerset.gov.uk::5578d3dd-76cd-4967-a8a2-8969f155d436" providerId="AD" clId="Web-{9742A251-FF46-431E-BEE3-02B8849F502F}" dt="2018-05-14T10:38:54.486" v="124" actId="1076"/>
          <ac:spMkLst>
            <pc:docMk/>
            <pc:sldMk cId="3526440985" sldId="280"/>
            <ac:spMk id="2" creationId="{EBDB53BA-29D5-4D31-BBAF-FE5C493AADFC}"/>
          </ac:spMkLst>
        </pc:spChg>
        <pc:spChg chg="mod">
          <ac:chgData name="Mari Sian.Whittaker - SCH.539" userId="S::msianwhittaker@educ.somerset.gov.uk::5578d3dd-76cd-4967-a8a2-8969f155d436" providerId="AD" clId="Web-{9742A251-FF46-431E-BEE3-02B8849F502F}" dt="2018-05-14T10:38:42.830" v="123" actId="14100"/>
          <ac:spMkLst>
            <pc:docMk/>
            <pc:sldMk cId="3526440985" sldId="280"/>
            <ac:spMk id="3" creationId="{AAF8706E-C419-44A6-B0B0-DCC9C9967CA8}"/>
          </ac:spMkLst>
        </pc:spChg>
      </pc:sldChg>
    </pc:docChg>
  </pc:docChgLst>
  <pc:docChgLst>
    <pc:chgData name="Mari Sian.Whittaker - SCH.539" userId="S::msianwhittaker@educ.somerset.gov.uk::5578d3dd-76cd-4967-a8a2-8969f155d436" providerId="AD" clId="Web-{995C06D7-5608-2337-B87C-8ADDB4548C10}"/>
    <pc:docChg chg="addSld delSld modSld sldOrd">
      <pc:chgData name="Mari Sian.Whittaker - SCH.539" userId="S::msianwhittaker@educ.somerset.gov.uk::5578d3dd-76cd-4967-a8a2-8969f155d436" providerId="AD" clId="Web-{995C06D7-5608-2337-B87C-8ADDB4548C10}" dt="2018-10-23T19:54:54.863" v="5384" actId="20577"/>
      <pc:docMkLst>
        <pc:docMk/>
      </pc:docMkLst>
      <pc:sldChg chg="del">
        <pc:chgData name="Mari Sian.Whittaker - SCH.539" userId="S::msianwhittaker@educ.somerset.gov.uk::5578d3dd-76cd-4967-a8a2-8969f155d436" providerId="AD" clId="Web-{995C06D7-5608-2337-B87C-8ADDB4548C10}" dt="2018-10-23T18:29:51.439" v="31"/>
        <pc:sldMkLst>
          <pc:docMk/>
          <pc:sldMk cId="1884974267" sldId="260"/>
        </pc:sldMkLst>
      </pc:sldChg>
      <pc:sldChg chg="del">
        <pc:chgData name="Mari Sian.Whittaker - SCH.539" userId="S::msianwhittaker@educ.somerset.gov.uk::5578d3dd-76cd-4967-a8a2-8969f155d436" providerId="AD" clId="Web-{995C06D7-5608-2337-B87C-8ADDB4548C10}" dt="2018-10-23T18:29:52.142" v="32"/>
        <pc:sldMkLst>
          <pc:docMk/>
          <pc:sldMk cId="683886411" sldId="262"/>
        </pc:sldMkLst>
      </pc:sldChg>
      <pc:sldChg chg="del">
        <pc:chgData name="Mari Sian.Whittaker - SCH.539" userId="S::msianwhittaker@educ.somerset.gov.uk::5578d3dd-76cd-4967-a8a2-8969f155d436" providerId="AD" clId="Web-{995C06D7-5608-2337-B87C-8ADDB4548C10}" dt="2018-10-23T18:29:53.189" v="33"/>
        <pc:sldMkLst>
          <pc:docMk/>
          <pc:sldMk cId="3162883612" sldId="263"/>
        </pc:sldMkLst>
      </pc:sldChg>
      <pc:sldChg chg="del">
        <pc:chgData name="Mari Sian.Whittaker - SCH.539" userId="S::msianwhittaker@educ.somerset.gov.uk::5578d3dd-76cd-4967-a8a2-8969f155d436" providerId="AD" clId="Web-{995C06D7-5608-2337-B87C-8ADDB4548C10}" dt="2018-10-23T18:29:54.205" v="34"/>
        <pc:sldMkLst>
          <pc:docMk/>
          <pc:sldMk cId="1736661411" sldId="264"/>
        </pc:sldMkLst>
      </pc:sldChg>
      <pc:sldChg chg="del">
        <pc:chgData name="Mari Sian.Whittaker - SCH.539" userId="S::msianwhittaker@educ.somerset.gov.uk::5578d3dd-76cd-4967-a8a2-8969f155d436" providerId="AD" clId="Web-{995C06D7-5608-2337-B87C-8ADDB4548C10}" dt="2018-10-23T18:29:49.158" v="28"/>
        <pc:sldMkLst>
          <pc:docMk/>
          <pc:sldMk cId="959169325" sldId="265"/>
        </pc:sldMkLst>
      </pc:sldChg>
      <pc:sldChg chg="del">
        <pc:chgData name="Mari Sian.Whittaker - SCH.539" userId="S::msianwhittaker@educ.somerset.gov.uk::5578d3dd-76cd-4967-a8a2-8969f155d436" providerId="AD" clId="Web-{995C06D7-5608-2337-B87C-8ADDB4548C10}" dt="2018-10-23T18:29:49.877" v="29"/>
        <pc:sldMkLst>
          <pc:docMk/>
          <pc:sldMk cId="1227686091" sldId="266"/>
        </pc:sldMkLst>
      </pc:sldChg>
      <pc:sldChg chg="del">
        <pc:chgData name="Mari Sian.Whittaker - SCH.539" userId="S::msianwhittaker@educ.somerset.gov.uk::5578d3dd-76cd-4967-a8a2-8969f155d436" providerId="AD" clId="Web-{995C06D7-5608-2337-B87C-8ADDB4548C10}" dt="2018-10-23T18:29:50.439" v="30"/>
        <pc:sldMkLst>
          <pc:docMk/>
          <pc:sldMk cId="52092339" sldId="267"/>
        </pc:sldMkLst>
      </pc:sldChg>
      <pc:sldChg chg="del">
        <pc:chgData name="Mari Sian.Whittaker - SCH.539" userId="S::msianwhittaker@educ.somerset.gov.uk::5578d3dd-76cd-4967-a8a2-8969f155d436" providerId="AD" clId="Web-{995C06D7-5608-2337-B87C-8ADDB4548C10}" dt="2018-10-23T18:28:59.096" v="0"/>
        <pc:sldMkLst>
          <pc:docMk/>
          <pc:sldMk cId="1346166125" sldId="268"/>
        </pc:sldMkLst>
      </pc:sldChg>
      <pc:sldChg chg="del">
        <pc:chgData name="Mari Sian.Whittaker - SCH.539" userId="S::msianwhittaker@educ.somerset.gov.uk::5578d3dd-76cd-4967-a8a2-8969f155d436" providerId="AD" clId="Web-{995C06D7-5608-2337-B87C-8ADDB4548C10}" dt="2018-10-23T18:29:39.705" v="19"/>
        <pc:sldMkLst>
          <pc:docMk/>
          <pc:sldMk cId="2350597262" sldId="270"/>
        </pc:sldMkLst>
      </pc:sldChg>
      <pc:sldChg chg="del">
        <pc:chgData name="Mari Sian.Whittaker - SCH.539" userId="S::msianwhittaker@educ.somerset.gov.uk::5578d3dd-76cd-4967-a8a2-8969f155d436" providerId="AD" clId="Web-{995C06D7-5608-2337-B87C-8ADDB4548C10}" dt="2018-10-23T18:29:40.502" v="20"/>
        <pc:sldMkLst>
          <pc:docMk/>
          <pc:sldMk cId="3395044428" sldId="271"/>
        </pc:sldMkLst>
      </pc:sldChg>
      <pc:sldChg chg="del">
        <pc:chgData name="Mari Sian.Whittaker - SCH.539" userId="S::msianwhittaker@educ.somerset.gov.uk::5578d3dd-76cd-4967-a8a2-8969f155d436" providerId="AD" clId="Web-{995C06D7-5608-2337-B87C-8ADDB4548C10}" dt="2018-10-23T18:29:42.158" v="22"/>
        <pc:sldMkLst>
          <pc:docMk/>
          <pc:sldMk cId="1917836627" sldId="272"/>
        </pc:sldMkLst>
      </pc:sldChg>
      <pc:sldChg chg="del">
        <pc:chgData name="Mari Sian.Whittaker - SCH.539" userId="S::msianwhittaker@educ.somerset.gov.uk::5578d3dd-76cd-4967-a8a2-8969f155d436" providerId="AD" clId="Web-{995C06D7-5608-2337-B87C-8ADDB4548C10}" dt="2018-10-23T18:29:44.173" v="24"/>
        <pc:sldMkLst>
          <pc:docMk/>
          <pc:sldMk cId="2286518863" sldId="273"/>
        </pc:sldMkLst>
      </pc:sldChg>
      <pc:sldChg chg="del">
        <pc:chgData name="Mari Sian.Whittaker - SCH.539" userId="S::msianwhittaker@educ.somerset.gov.uk::5578d3dd-76cd-4967-a8a2-8969f155d436" providerId="AD" clId="Web-{995C06D7-5608-2337-B87C-8ADDB4548C10}" dt="2018-10-23T18:29:47.439" v="26"/>
        <pc:sldMkLst>
          <pc:docMk/>
          <pc:sldMk cId="3792870621" sldId="274"/>
        </pc:sldMkLst>
      </pc:sldChg>
      <pc:sldChg chg="del">
        <pc:chgData name="Mari Sian.Whittaker - SCH.539" userId="S::msianwhittaker@educ.somerset.gov.uk::5578d3dd-76cd-4967-a8a2-8969f155d436" providerId="AD" clId="Web-{995C06D7-5608-2337-B87C-8ADDB4548C10}" dt="2018-10-23T18:29:48.127" v="27"/>
        <pc:sldMkLst>
          <pc:docMk/>
          <pc:sldMk cId="3677350466" sldId="275"/>
        </pc:sldMkLst>
      </pc:sldChg>
      <pc:sldChg chg="delSp modSp ord">
        <pc:chgData name="Mari Sian.Whittaker - SCH.539" userId="S::msianwhittaker@educ.somerset.gov.uk::5578d3dd-76cd-4967-a8a2-8969f155d436" providerId="AD" clId="Web-{995C06D7-5608-2337-B87C-8ADDB4548C10}" dt="2018-10-23T18:29:33.924" v="17" actId="1076"/>
        <pc:sldMkLst>
          <pc:docMk/>
          <pc:sldMk cId="1419253254" sldId="276"/>
        </pc:sldMkLst>
        <pc:spChg chg="mod">
          <ac:chgData name="Mari Sian.Whittaker - SCH.539" userId="S::msianwhittaker@educ.somerset.gov.uk::5578d3dd-76cd-4967-a8a2-8969f155d436" providerId="AD" clId="Web-{995C06D7-5608-2337-B87C-8ADDB4548C10}" dt="2018-10-23T18:29:33.924" v="17" actId="1076"/>
          <ac:spMkLst>
            <pc:docMk/>
            <pc:sldMk cId="1419253254" sldId="276"/>
            <ac:spMk id="4" creationId="{F67731F6-986B-4DB9-9F41-E5CA61FDFBD3}"/>
          </ac:spMkLst>
        </pc:spChg>
        <pc:spChg chg="del">
          <ac:chgData name="Mari Sian.Whittaker - SCH.539" userId="S::msianwhittaker@educ.somerset.gov.uk::5578d3dd-76cd-4967-a8a2-8969f155d436" providerId="AD" clId="Web-{995C06D7-5608-2337-B87C-8ADDB4548C10}" dt="2018-10-23T18:29:05.736" v="1"/>
          <ac:spMkLst>
            <pc:docMk/>
            <pc:sldMk cId="1419253254" sldId="276"/>
            <ac:spMk id="5" creationId="{16FCF466-850F-41D9-AAA0-8E7A9BFD3E7C}"/>
          </ac:spMkLst>
        </pc:spChg>
        <pc:spChg chg="mod">
          <ac:chgData name="Mari Sian.Whittaker - SCH.539" userId="S::msianwhittaker@educ.somerset.gov.uk::5578d3dd-76cd-4967-a8a2-8969f155d436" providerId="AD" clId="Web-{995C06D7-5608-2337-B87C-8ADDB4548C10}" dt="2018-10-23T18:29:30.705" v="16" actId="1076"/>
          <ac:spMkLst>
            <pc:docMk/>
            <pc:sldMk cId="1419253254" sldId="276"/>
            <ac:spMk id="6" creationId="{52FEA207-36A4-41A7-A68D-EBEBA9882C5D}"/>
          </ac:spMkLst>
        </pc:spChg>
      </pc:sldChg>
      <pc:sldChg chg="addSp delSp modSp new mod ord setBg">
        <pc:chgData name="Mari Sian.Whittaker - SCH.539" userId="S::msianwhittaker@educ.somerset.gov.uk::5578d3dd-76cd-4967-a8a2-8969f155d436" providerId="AD" clId="Web-{995C06D7-5608-2337-B87C-8ADDB4548C10}" dt="2018-10-23T19:27:50.671" v="4107" actId="20577"/>
        <pc:sldMkLst>
          <pc:docMk/>
          <pc:sldMk cId="1198211483" sldId="277"/>
        </pc:sldMkLst>
        <pc:spChg chg="mod">
          <ac:chgData name="Mari Sian.Whittaker - SCH.539" userId="S::msianwhittaker@educ.somerset.gov.uk::5578d3dd-76cd-4967-a8a2-8969f155d436" providerId="AD" clId="Web-{995C06D7-5608-2337-B87C-8ADDB4548C10}" dt="2018-10-23T18:32:23.484" v="146" actId="1076"/>
          <ac:spMkLst>
            <pc:docMk/>
            <pc:sldMk cId="1198211483" sldId="277"/>
            <ac:spMk id="2" creationId="{69BE11DC-C499-4FCC-BD22-EC5A0DDA0C34}"/>
          </ac:spMkLst>
        </pc:spChg>
        <pc:spChg chg="del mod">
          <ac:chgData name="Mari Sian.Whittaker - SCH.539" userId="S::msianwhittaker@educ.somerset.gov.uk::5578d3dd-76cd-4967-a8a2-8969f155d436" providerId="AD" clId="Web-{995C06D7-5608-2337-B87C-8ADDB4548C10}" dt="2018-10-23T18:30:56.110" v="128"/>
          <ac:spMkLst>
            <pc:docMk/>
            <pc:sldMk cId="1198211483" sldId="277"/>
            <ac:spMk id="3" creationId="{77DEAD3A-BA38-4EFD-9FFE-1B11D708A6EC}"/>
          </ac:spMkLst>
        </pc:spChg>
        <pc:spChg chg="add mod">
          <ac:chgData name="Mari Sian.Whittaker - SCH.539" userId="S::msianwhittaker@educ.somerset.gov.uk::5578d3dd-76cd-4967-a8a2-8969f155d436" providerId="AD" clId="Web-{995C06D7-5608-2337-B87C-8ADDB4548C10}" dt="2018-10-23T19:27:50.671" v="4107" actId="20577"/>
          <ac:spMkLst>
            <pc:docMk/>
            <pc:sldMk cId="1198211483" sldId="277"/>
            <ac:spMk id="6" creationId="{CAD81FFA-9482-4535-86C5-57DF6552150F}"/>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9" creationId="{3A8C6BC2-E9E2-4780-8A41-064073CD436B}"/>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11" creationId="{E70450CF-22E9-4B1D-B146-30FEE770C400}"/>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13" creationId="{80238079-1F65-476A-BC6C-F2D3BD2683BA}"/>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15" creationId="{3740C935-D2D3-4F63-A4DA-CD768BB3F409}"/>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22" creationId="{9E1E7F64-0923-4A8C-8C57-8DA53D5B4BB6}"/>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24" creationId="{09478849-EFF2-4DE4-983C-8EE3FA1EB98E}"/>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26" creationId="{C7659007-D861-4E94-9C3A-A056785E9BAC}"/>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28" creationId="{3510B89F-E2F1-498D-89E6-BBD1F7A83E09}"/>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30" creationId="{9B98270E-648F-4E36-B844-0EDB47720FE5}"/>
          </ac:spMkLst>
        </pc:spChg>
        <pc:spChg chg="add">
          <ac:chgData name="Mari Sian.Whittaker - SCH.539" userId="S::msianwhittaker@educ.somerset.gov.uk::5578d3dd-76cd-4967-a8a2-8969f155d436" providerId="AD" clId="Web-{995C06D7-5608-2337-B87C-8ADDB4548C10}" dt="2018-10-23T18:31:44.844" v="132"/>
          <ac:spMkLst>
            <pc:docMk/>
            <pc:sldMk cId="1198211483" sldId="277"/>
            <ac:spMk id="32" creationId="{FD928195-4D39-4483-8E9C-DDEF45288D0F}"/>
          </ac:spMkLst>
        </pc:spChg>
        <pc:grpChg chg="add">
          <ac:chgData name="Mari Sian.Whittaker - SCH.539" userId="S::msianwhittaker@educ.somerset.gov.uk::5578d3dd-76cd-4967-a8a2-8969f155d436" providerId="AD" clId="Web-{995C06D7-5608-2337-B87C-8ADDB4548C10}" dt="2018-10-23T18:31:44.844" v="132"/>
          <ac:grpSpMkLst>
            <pc:docMk/>
            <pc:sldMk cId="1198211483" sldId="277"/>
            <ac:grpSpMk id="17" creationId="{BE8D8045-0F80-4964-B591-0D599AB42DAF}"/>
          </ac:grpSpMkLst>
        </pc:grpChg>
        <pc:picChg chg="add mod">
          <ac:chgData name="Mari Sian.Whittaker - SCH.539" userId="S::msianwhittaker@educ.somerset.gov.uk::5578d3dd-76cd-4967-a8a2-8969f155d436" providerId="AD" clId="Web-{995C06D7-5608-2337-B87C-8ADDB4548C10}" dt="2018-10-23T18:34:20.029" v="314" actId="14100"/>
          <ac:picMkLst>
            <pc:docMk/>
            <pc:sldMk cId="1198211483" sldId="277"/>
            <ac:picMk id="4" creationId="{DDD57073-923D-4400-8567-3336FFB73BBE}"/>
          </ac:picMkLst>
        </pc:picChg>
        <pc:cxnChg chg="add">
          <ac:chgData name="Mari Sian.Whittaker - SCH.539" userId="S::msianwhittaker@educ.somerset.gov.uk::5578d3dd-76cd-4967-a8a2-8969f155d436" providerId="AD" clId="Web-{995C06D7-5608-2337-B87C-8ADDB4548C10}" dt="2018-10-23T18:31:44.844" v="132"/>
          <ac:cxnSpMkLst>
            <pc:docMk/>
            <pc:sldMk cId="1198211483" sldId="277"/>
            <ac:cxnSpMk id="34" creationId="{D3C3AEFB-A180-42BA-A986-808141512B0F}"/>
          </ac:cxnSpMkLst>
        </pc:cxnChg>
        <pc:cxnChg chg="add">
          <ac:chgData name="Mari Sian.Whittaker - SCH.539" userId="S::msianwhittaker@educ.somerset.gov.uk::5578d3dd-76cd-4967-a8a2-8969f155d436" providerId="AD" clId="Web-{995C06D7-5608-2337-B87C-8ADDB4548C10}" dt="2018-10-23T18:31:44.844" v="132"/>
          <ac:cxnSpMkLst>
            <pc:docMk/>
            <pc:sldMk cId="1198211483" sldId="277"/>
            <ac:cxnSpMk id="36" creationId="{BDC660CB-86B2-4824-BAAF-665CD18892FE}"/>
          </ac:cxnSpMkLst>
        </pc:cxnChg>
        <pc:cxnChg chg="add">
          <ac:chgData name="Mari Sian.Whittaker - SCH.539" userId="S::msianwhittaker@educ.somerset.gov.uk::5578d3dd-76cd-4967-a8a2-8969f155d436" providerId="AD" clId="Web-{995C06D7-5608-2337-B87C-8ADDB4548C10}" dt="2018-10-23T18:31:44.844" v="132"/>
          <ac:cxnSpMkLst>
            <pc:docMk/>
            <pc:sldMk cId="1198211483" sldId="277"/>
            <ac:cxnSpMk id="38" creationId="{6355DF17-4368-44AA-A15E-16C1FC1482C6}"/>
          </ac:cxnSpMkLst>
        </pc:cxnChg>
      </pc:sldChg>
      <pc:sldChg chg="del">
        <pc:chgData name="Mari Sian.Whittaker - SCH.539" userId="S::msianwhittaker@educ.somerset.gov.uk::5578d3dd-76cd-4967-a8a2-8969f155d436" providerId="AD" clId="Web-{995C06D7-5608-2337-B87C-8ADDB4548C10}" dt="2018-10-23T18:29:41.564" v="21"/>
        <pc:sldMkLst>
          <pc:docMk/>
          <pc:sldMk cId="1416496735" sldId="277"/>
        </pc:sldMkLst>
      </pc:sldChg>
      <pc:sldChg chg="addSp delSp modSp new">
        <pc:chgData name="Mari Sian.Whittaker - SCH.539" userId="S::msianwhittaker@educ.somerset.gov.uk::5578d3dd-76cd-4967-a8a2-8969f155d436" providerId="AD" clId="Web-{995C06D7-5608-2337-B87C-8ADDB4548C10}" dt="2018-10-23T19:09:36.681" v="2995" actId="14100"/>
        <pc:sldMkLst>
          <pc:docMk/>
          <pc:sldMk cId="2524251210" sldId="278"/>
        </pc:sldMkLst>
        <pc:spChg chg="del">
          <ac:chgData name="Mari Sian.Whittaker - SCH.539" userId="S::msianwhittaker@educ.somerset.gov.uk::5578d3dd-76cd-4967-a8a2-8969f155d436" providerId="AD" clId="Web-{995C06D7-5608-2337-B87C-8ADDB4548C10}" dt="2018-10-23T18:38:04.339" v="321"/>
          <ac:spMkLst>
            <pc:docMk/>
            <pc:sldMk cId="2524251210" sldId="278"/>
            <ac:spMk id="2" creationId="{59CAF408-8456-4BB5-9FC7-1EF2C0401342}"/>
          </ac:spMkLst>
        </pc:spChg>
        <pc:spChg chg="del">
          <ac:chgData name="Mari Sian.Whittaker - SCH.539" userId="S::msianwhittaker@educ.somerset.gov.uk::5578d3dd-76cd-4967-a8a2-8969f155d436" providerId="AD" clId="Web-{995C06D7-5608-2337-B87C-8ADDB4548C10}" dt="2018-10-23T18:38:06.495" v="322"/>
          <ac:spMkLst>
            <pc:docMk/>
            <pc:sldMk cId="2524251210" sldId="278"/>
            <ac:spMk id="3" creationId="{7044B95E-9BC3-4ED5-A1EA-9086B2E28DAF}"/>
          </ac:spMkLst>
        </pc:spChg>
        <pc:spChg chg="add mod">
          <ac:chgData name="Mari Sian.Whittaker - SCH.539" userId="S::msianwhittaker@educ.somerset.gov.uk::5578d3dd-76cd-4967-a8a2-8969f155d436" providerId="AD" clId="Web-{995C06D7-5608-2337-B87C-8ADDB4548C10}" dt="2018-10-23T19:05:03.278" v="2839" actId="1076"/>
          <ac:spMkLst>
            <pc:docMk/>
            <pc:sldMk cId="2524251210" sldId="278"/>
            <ac:spMk id="4" creationId="{7FA30687-D2C7-43CA-8FC4-331E2AB6E358}"/>
          </ac:spMkLst>
        </pc:spChg>
        <pc:spChg chg="add mod">
          <ac:chgData name="Mari Sian.Whittaker - SCH.539" userId="S::msianwhittaker@educ.somerset.gov.uk::5578d3dd-76cd-4967-a8a2-8969f155d436" providerId="AD" clId="Web-{995C06D7-5608-2337-B87C-8ADDB4548C10}" dt="2018-10-23T19:05:04.997" v="2840" actId="1076"/>
          <ac:spMkLst>
            <pc:docMk/>
            <pc:sldMk cId="2524251210" sldId="278"/>
            <ac:spMk id="5" creationId="{DE1C3120-1111-4966-8D22-A9FC907FFB6E}"/>
          </ac:spMkLst>
        </pc:spChg>
        <pc:spChg chg="add mod">
          <ac:chgData name="Mari Sian.Whittaker - SCH.539" userId="S::msianwhittaker@educ.somerset.gov.uk::5578d3dd-76cd-4967-a8a2-8969f155d436" providerId="AD" clId="Web-{995C06D7-5608-2337-B87C-8ADDB4548C10}" dt="2018-10-23T19:05:13.513" v="2843" actId="1076"/>
          <ac:spMkLst>
            <pc:docMk/>
            <pc:sldMk cId="2524251210" sldId="278"/>
            <ac:spMk id="6" creationId="{A828CAFB-67A1-4A6A-8065-08A7DB754A58}"/>
          </ac:spMkLst>
        </pc:spChg>
        <pc:spChg chg="add del mod">
          <ac:chgData name="Mari Sian.Whittaker - SCH.539" userId="S::msianwhittaker@educ.somerset.gov.uk::5578d3dd-76cd-4967-a8a2-8969f155d436" providerId="AD" clId="Web-{995C06D7-5608-2337-B87C-8ADDB4548C10}" dt="2018-10-23T19:04:46.685" v="2834"/>
          <ac:spMkLst>
            <pc:docMk/>
            <pc:sldMk cId="2524251210" sldId="278"/>
            <ac:spMk id="7" creationId="{27EF8A14-7780-4BD9-8FA7-6CA6AD5B0AED}"/>
          </ac:spMkLst>
        </pc:spChg>
        <pc:spChg chg="add del mod">
          <ac:chgData name="Mari Sian.Whittaker - SCH.539" userId="S::msianwhittaker@educ.somerset.gov.uk::5578d3dd-76cd-4967-a8a2-8969f155d436" providerId="AD" clId="Web-{995C06D7-5608-2337-B87C-8ADDB4548C10}" dt="2018-10-23T19:04:50.935" v="2835"/>
          <ac:spMkLst>
            <pc:docMk/>
            <pc:sldMk cId="2524251210" sldId="278"/>
            <ac:spMk id="8" creationId="{876C4076-5006-432D-A263-CF7DE1664BD4}"/>
          </ac:spMkLst>
        </pc:spChg>
        <pc:picChg chg="add mod">
          <ac:chgData name="Mari Sian.Whittaker - SCH.539" userId="S::msianwhittaker@educ.somerset.gov.uk::5578d3dd-76cd-4967-a8a2-8969f155d436" providerId="AD" clId="Web-{995C06D7-5608-2337-B87C-8ADDB4548C10}" dt="2018-10-23T19:09:36.681" v="2995" actId="14100"/>
          <ac:picMkLst>
            <pc:docMk/>
            <pc:sldMk cId="2524251210" sldId="278"/>
            <ac:picMk id="9" creationId="{029EBF2D-94F2-4297-A338-57C3B899F43B}"/>
          </ac:picMkLst>
        </pc:picChg>
      </pc:sldChg>
      <pc:sldChg chg="del">
        <pc:chgData name="Mari Sian.Whittaker - SCH.539" userId="S::msianwhittaker@educ.somerset.gov.uk::5578d3dd-76cd-4967-a8a2-8969f155d436" providerId="AD" clId="Web-{995C06D7-5608-2337-B87C-8ADDB4548C10}" dt="2018-10-23T18:29:43.142" v="23"/>
        <pc:sldMkLst>
          <pc:docMk/>
          <pc:sldMk cId="3412261116" sldId="278"/>
        </pc:sldMkLst>
      </pc:sldChg>
      <pc:sldChg chg="del">
        <pc:chgData name="Mari Sian.Whittaker - SCH.539" userId="S::msianwhittaker@educ.somerset.gov.uk::5578d3dd-76cd-4967-a8a2-8969f155d436" providerId="AD" clId="Web-{995C06D7-5608-2337-B87C-8ADDB4548C10}" dt="2018-10-23T18:29:45.048" v="25"/>
        <pc:sldMkLst>
          <pc:docMk/>
          <pc:sldMk cId="177806299" sldId="279"/>
        </pc:sldMkLst>
      </pc:sldChg>
      <pc:sldChg chg="addSp delSp modSp new">
        <pc:chgData name="Mari Sian.Whittaker - SCH.539" userId="S::msianwhittaker@educ.somerset.gov.uk::5578d3dd-76cd-4967-a8a2-8969f155d436" providerId="AD" clId="Web-{995C06D7-5608-2337-B87C-8ADDB4548C10}" dt="2018-10-23T19:03:05.061" v="2783" actId="20577"/>
        <pc:sldMkLst>
          <pc:docMk/>
          <pc:sldMk cId="294794284" sldId="279"/>
        </pc:sldMkLst>
        <pc:spChg chg="del mod">
          <ac:chgData name="Mari Sian.Whittaker - SCH.539" userId="S::msianwhittaker@educ.somerset.gov.uk::5578d3dd-76cd-4967-a8a2-8969f155d436" providerId="AD" clId="Web-{995C06D7-5608-2337-B87C-8ADDB4548C10}" dt="2018-10-23T19:02:51.061" v="2779"/>
          <ac:spMkLst>
            <pc:docMk/>
            <pc:sldMk cId="294794284" sldId="279"/>
            <ac:spMk id="2" creationId="{36071E7A-74D1-429E-B895-D2247669D40C}"/>
          </ac:spMkLst>
        </pc:spChg>
        <pc:spChg chg="mod">
          <ac:chgData name="Mari Sian.Whittaker - SCH.539" userId="S::msianwhittaker@educ.somerset.gov.uk::5578d3dd-76cd-4967-a8a2-8969f155d436" providerId="AD" clId="Web-{995C06D7-5608-2337-B87C-8ADDB4548C10}" dt="2018-10-23T19:03:05.061" v="2783" actId="20577"/>
          <ac:spMkLst>
            <pc:docMk/>
            <pc:sldMk cId="294794284" sldId="279"/>
            <ac:spMk id="3" creationId="{ED366082-B779-472F-A1F7-FD9A06A6CF79}"/>
          </ac:spMkLst>
        </pc:spChg>
        <pc:spChg chg="add del mod">
          <ac:chgData name="Mari Sian.Whittaker - SCH.539" userId="S::msianwhittaker@educ.somerset.gov.uk::5578d3dd-76cd-4967-a8a2-8969f155d436" providerId="AD" clId="Web-{995C06D7-5608-2337-B87C-8ADDB4548C10}" dt="2018-10-23T19:02:55.577" v="2780"/>
          <ac:spMkLst>
            <pc:docMk/>
            <pc:sldMk cId="294794284" sldId="279"/>
            <ac:spMk id="5" creationId="{00421B75-5DF3-42C0-A212-C10F060219A4}"/>
          </ac:spMkLst>
        </pc:spChg>
      </pc:sldChg>
      <pc:sldChg chg="del">
        <pc:chgData name="Mari Sian.Whittaker - SCH.539" userId="S::msianwhittaker@educ.somerset.gov.uk::5578d3dd-76cd-4967-a8a2-8969f155d436" providerId="AD" clId="Web-{995C06D7-5608-2337-B87C-8ADDB4548C10}" dt="2018-10-23T18:29:38.424" v="18"/>
        <pc:sldMkLst>
          <pc:docMk/>
          <pc:sldMk cId="3526440985" sldId="280"/>
        </pc:sldMkLst>
      </pc:sldChg>
      <pc:sldChg chg="addSp delSp modSp new mod ord setBg">
        <pc:chgData name="Mari Sian.Whittaker - SCH.539" userId="S::msianwhittaker@educ.somerset.gov.uk::5578d3dd-76cd-4967-a8a2-8969f155d436" providerId="AD" clId="Web-{995C06D7-5608-2337-B87C-8ADDB4548C10}" dt="2018-10-23T19:08:41.744" v="2989"/>
        <pc:sldMkLst>
          <pc:docMk/>
          <pc:sldMk cId="4001872511" sldId="280"/>
        </pc:sldMkLst>
        <pc:spChg chg="del">
          <ac:chgData name="Mari Sian.Whittaker - SCH.539" userId="S::msianwhittaker@educ.somerset.gov.uk::5578d3dd-76cd-4967-a8a2-8969f155d436" providerId="AD" clId="Web-{995C06D7-5608-2337-B87C-8ADDB4548C10}" dt="2018-10-23T19:02:30.296" v="2774"/>
          <ac:spMkLst>
            <pc:docMk/>
            <pc:sldMk cId="4001872511" sldId="280"/>
            <ac:spMk id="2" creationId="{0AB9CFEC-D75C-4BC9-8B19-D0F60EE06043}"/>
          </ac:spMkLst>
        </pc:spChg>
        <pc:spChg chg="del">
          <ac:chgData name="Mari Sian.Whittaker - SCH.539" userId="S::msianwhittaker@educ.somerset.gov.uk::5578d3dd-76cd-4967-a8a2-8969f155d436" providerId="AD" clId="Web-{995C06D7-5608-2337-B87C-8ADDB4548C10}" dt="2018-10-23T19:02:32.405" v="2775"/>
          <ac:spMkLst>
            <pc:docMk/>
            <pc:sldMk cId="4001872511" sldId="280"/>
            <ac:spMk id="3" creationId="{6EFE3546-715C-4669-B6FC-078EA5F2DEDA}"/>
          </ac:spMkLst>
        </pc:spChg>
        <pc:spChg chg="add">
          <ac:chgData name="Mari Sian.Whittaker - SCH.539" userId="S::msianwhittaker@educ.somerset.gov.uk::5578d3dd-76cd-4967-a8a2-8969f155d436" providerId="AD" clId="Web-{995C06D7-5608-2337-B87C-8ADDB4548C10}" dt="2018-10-23T19:03:28.873" v="2789"/>
          <ac:spMkLst>
            <pc:docMk/>
            <pc:sldMk cId="4001872511" sldId="280"/>
            <ac:spMk id="6" creationId="{CF9A2BAF-0F59-46A1-ADAE-18D87454937F}"/>
          </ac:spMkLst>
        </pc:spChg>
        <pc:spChg chg="add mod">
          <ac:chgData name="Mari Sian.Whittaker - SCH.539" userId="S::msianwhittaker@educ.somerset.gov.uk::5578d3dd-76cd-4967-a8a2-8969f155d436" providerId="AD" clId="Web-{995C06D7-5608-2337-B87C-8ADDB4548C10}" dt="2018-10-23T19:08:37.385" v="2988" actId="1076"/>
          <ac:spMkLst>
            <pc:docMk/>
            <pc:sldMk cId="4001872511" sldId="280"/>
            <ac:spMk id="7" creationId="{8CF8FDBA-F8B6-4469-8FDC-54BD3BA92C8D}"/>
          </ac:spMkLst>
        </pc:spChg>
        <pc:spChg chg="add del">
          <ac:chgData name="Mari Sian.Whittaker - SCH.539" userId="S::msianwhittaker@educ.somerset.gov.uk::5578d3dd-76cd-4967-a8a2-8969f155d436" providerId="AD" clId="Web-{995C06D7-5608-2337-B87C-8ADDB4548C10}" dt="2018-10-23T19:03:28.748" v="2788"/>
          <ac:spMkLst>
            <pc:docMk/>
            <pc:sldMk cId="4001872511" sldId="280"/>
            <ac:spMk id="9" creationId="{CF9A2BAF-0F59-46A1-ADAE-18D87454937F}"/>
          </ac:spMkLst>
        </pc:spChg>
        <pc:spChg chg="add del">
          <ac:chgData name="Mari Sian.Whittaker - SCH.539" userId="S::msianwhittaker@educ.somerset.gov.uk::5578d3dd-76cd-4967-a8a2-8969f155d436" providerId="AD" clId="Web-{995C06D7-5608-2337-B87C-8ADDB4548C10}" dt="2018-10-23T19:03:28.748" v="2788"/>
          <ac:spMkLst>
            <pc:docMk/>
            <pc:sldMk cId="4001872511" sldId="280"/>
            <ac:spMk id="11" creationId="{ABFA8CD2-9DD1-463F-94B6-F2A390BC9FD0}"/>
          </ac:spMkLst>
        </pc:spChg>
        <pc:spChg chg="add mod">
          <ac:chgData name="Mari Sian.Whittaker - SCH.539" userId="S::msianwhittaker@educ.somerset.gov.uk::5578d3dd-76cd-4967-a8a2-8969f155d436" providerId="AD" clId="Web-{995C06D7-5608-2337-B87C-8ADDB4548C10}" dt="2018-10-23T19:08:24.135" v="2983" actId="1076"/>
          <ac:spMkLst>
            <pc:docMk/>
            <pc:sldMk cId="4001872511" sldId="280"/>
            <ac:spMk id="12" creationId="{955B8792-2595-4223-8CB6-403D2A5C4BF5}"/>
          </ac:spMkLst>
        </pc:spChg>
        <pc:spChg chg="add del">
          <ac:chgData name="Mari Sian.Whittaker - SCH.539" userId="S::msianwhittaker@educ.somerset.gov.uk::5578d3dd-76cd-4967-a8a2-8969f155d436" providerId="AD" clId="Web-{995C06D7-5608-2337-B87C-8ADDB4548C10}" dt="2018-10-23T19:03:28.748" v="2788"/>
          <ac:spMkLst>
            <pc:docMk/>
            <pc:sldMk cId="4001872511" sldId="280"/>
            <ac:spMk id="13" creationId="{92B53684-2A8B-4C6B-8F55-3B5CE3994312}"/>
          </ac:spMkLst>
        </pc:spChg>
        <pc:picChg chg="add del mod">
          <ac:chgData name="Mari Sian.Whittaker - SCH.539" userId="S::msianwhittaker@educ.somerset.gov.uk::5578d3dd-76cd-4967-a8a2-8969f155d436" providerId="AD" clId="Web-{995C06D7-5608-2337-B87C-8ADDB4548C10}" dt="2018-10-23T19:05:51.153" v="2855"/>
          <ac:picMkLst>
            <pc:docMk/>
            <pc:sldMk cId="4001872511" sldId="280"/>
            <ac:picMk id="4" creationId="{94EAD6CB-EFA2-4AC3-AABB-B812437ED740}"/>
          </ac:picMkLst>
        </pc:picChg>
        <pc:picChg chg="add mod">
          <ac:chgData name="Mari Sian.Whittaker - SCH.539" userId="S::msianwhittaker@educ.somerset.gov.uk::5578d3dd-76cd-4967-a8a2-8969f155d436" providerId="AD" clId="Web-{995C06D7-5608-2337-B87C-8ADDB4548C10}" dt="2018-10-23T19:08:33.541" v="2987" actId="14100"/>
          <ac:picMkLst>
            <pc:docMk/>
            <pc:sldMk cId="4001872511" sldId="280"/>
            <ac:picMk id="8" creationId="{5AAEEE00-0B07-4937-8BCB-85785EB2BAEE}"/>
          </ac:picMkLst>
        </pc:picChg>
      </pc:sldChg>
      <pc:sldChg chg="addSp delSp modSp new mod setBg setClrOvrMap">
        <pc:chgData name="Mari Sian.Whittaker - SCH.539" userId="S::msianwhittaker@educ.somerset.gov.uk::5578d3dd-76cd-4967-a8a2-8969f155d436" providerId="AD" clId="Web-{995C06D7-5608-2337-B87C-8ADDB4548C10}" dt="2018-10-23T19:18:57.536" v="3639" actId="1076"/>
        <pc:sldMkLst>
          <pc:docMk/>
          <pc:sldMk cId="2488708168" sldId="281"/>
        </pc:sldMkLst>
        <pc:spChg chg="mod">
          <ac:chgData name="Mari Sian.Whittaker - SCH.539" userId="S::msianwhittaker@educ.somerset.gov.uk::5578d3dd-76cd-4967-a8a2-8969f155d436" providerId="AD" clId="Web-{995C06D7-5608-2337-B87C-8ADDB4548C10}" dt="2018-10-23T19:18:53.802" v="3638" actId="1076"/>
          <ac:spMkLst>
            <pc:docMk/>
            <pc:sldMk cId="2488708168" sldId="281"/>
            <ac:spMk id="2" creationId="{D3EAF291-0BDB-463C-B32F-DB5B245EBA08}"/>
          </ac:spMkLst>
        </pc:spChg>
        <pc:spChg chg="del mod">
          <ac:chgData name="Mari Sian.Whittaker - SCH.539" userId="S::msianwhittaker@educ.somerset.gov.uk::5578d3dd-76cd-4967-a8a2-8969f155d436" providerId="AD" clId="Web-{995C06D7-5608-2337-B87C-8ADDB4548C10}" dt="2018-10-23T19:10:57.040" v="3037"/>
          <ac:spMkLst>
            <pc:docMk/>
            <pc:sldMk cId="2488708168" sldId="281"/>
            <ac:spMk id="3" creationId="{5400DB91-C538-4D18-BD0C-69E5F0391DD3}"/>
          </ac:spMkLst>
        </pc:spChg>
        <pc:spChg chg="add del">
          <ac:chgData name="Mari Sian.Whittaker - SCH.539" userId="S::msianwhittaker@educ.somerset.gov.uk::5578d3dd-76cd-4967-a8a2-8969f155d436" providerId="AD" clId="Web-{995C06D7-5608-2337-B87C-8ADDB4548C10}" dt="2018-10-23T19:11:29.633" v="3042"/>
          <ac:spMkLst>
            <pc:docMk/>
            <pc:sldMk cId="2488708168" sldId="281"/>
            <ac:spMk id="6" creationId="{0E9B969E-CD96-4162-BA90-449BBDA95EAE}"/>
          </ac:spMkLst>
        </pc:spChg>
        <pc:spChg chg="add del">
          <ac:chgData name="Mari Sian.Whittaker - SCH.539" userId="S::msianwhittaker@educ.somerset.gov.uk::5578d3dd-76cd-4967-a8a2-8969f155d436" providerId="AD" clId="Web-{995C06D7-5608-2337-B87C-8ADDB4548C10}" dt="2018-10-23T19:11:29.633" v="3042"/>
          <ac:spMkLst>
            <pc:docMk/>
            <pc:sldMk cId="2488708168" sldId="281"/>
            <ac:spMk id="8" creationId="{6B6401A4-FEE5-4976-857C-1FD0CDB2E2DC}"/>
          </ac:spMkLst>
        </pc:spChg>
        <pc:spChg chg="add del">
          <ac:chgData name="Mari Sian.Whittaker - SCH.539" userId="S::msianwhittaker@educ.somerset.gov.uk::5578d3dd-76cd-4967-a8a2-8969f155d436" providerId="AD" clId="Web-{995C06D7-5608-2337-B87C-8ADDB4548C10}" dt="2018-10-23T19:11:23.868" v="3040"/>
          <ac:spMkLst>
            <pc:docMk/>
            <pc:sldMk cId="2488708168" sldId="281"/>
            <ac:spMk id="9" creationId="{3EB93430-DE3C-4452-97A0-D4CD4B1037E1}"/>
          </ac:spMkLst>
        </pc:spChg>
        <pc:spChg chg="add del">
          <ac:chgData name="Mari Sian.Whittaker - SCH.539" userId="S::msianwhittaker@educ.somerset.gov.uk::5578d3dd-76cd-4967-a8a2-8969f155d436" providerId="AD" clId="Web-{995C06D7-5608-2337-B87C-8ADDB4548C10}" dt="2018-10-23T19:11:29.633" v="3042"/>
          <ac:spMkLst>
            <pc:docMk/>
            <pc:sldMk cId="2488708168" sldId="281"/>
            <ac:spMk id="11" creationId="{5B9D06A7-D171-4087-B475-028F5D2D56CD}"/>
          </ac:spMkLst>
        </pc:spChg>
        <pc:spChg chg="add del">
          <ac:chgData name="Mari Sian.Whittaker - SCH.539" userId="S::msianwhittaker@educ.somerset.gov.uk::5578d3dd-76cd-4967-a8a2-8969f155d436" providerId="AD" clId="Web-{995C06D7-5608-2337-B87C-8ADDB4548C10}" dt="2018-10-23T19:11:23.868" v="3040"/>
          <ac:spMkLst>
            <pc:docMk/>
            <pc:sldMk cId="2488708168" sldId="281"/>
            <ac:spMk id="12" creationId="{E192707B-B929-41A7-9B41-E959A1C689E4}"/>
          </ac:spMkLst>
        </pc:spChg>
        <pc:spChg chg="add">
          <ac:chgData name="Mari Sian.Whittaker - SCH.539" userId="S::msianwhittaker@educ.somerset.gov.uk::5578d3dd-76cd-4967-a8a2-8969f155d436" providerId="AD" clId="Web-{995C06D7-5608-2337-B87C-8ADDB4548C10}" dt="2018-10-23T19:11:29.883" v="3043"/>
          <ac:spMkLst>
            <pc:docMk/>
            <pc:sldMk cId="2488708168" sldId="281"/>
            <ac:spMk id="13" creationId="{D04789F1-5F3B-4DEE-BEAA-E70D1E088672}"/>
          </ac:spMkLst>
        </pc:spChg>
        <pc:spChg chg="add del">
          <ac:chgData name="Mari Sian.Whittaker - SCH.539" userId="S::msianwhittaker@educ.somerset.gov.uk::5578d3dd-76cd-4967-a8a2-8969f155d436" providerId="AD" clId="Web-{995C06D7-5608-2337-B87C-8ADDB4548C10}" dt="2018-10-23T19:11:23.868" v="3040"/>
          <ac:spMkLst>
            <pc:docMk/>
            <pc:sldMk cId="2488708168" sldId="281"/>
            <ac:spMk id="14" creationId="{8FB4235C-4505-46C7-AD8F-8769A1972FC1}"/>
          </ac:spMkLst>
        </pc:spChg>
        <pc:spChg chg="add">
          <ac:chgData name="Mari Sian.Whittaker - SCH.539" userId="S::msianwhittaker@educ.somerset.gov.uk::5578d3dd-76cd-4967-a8a2-8969f155d436" providerId="AD" clId="Web-{995C06D7-5608-2337-B87C-8ADDB4548C10}" dt="2018-10-23T19:11:29.883" v="3043"/>
          <ac:spMkLst>
            <pc:docMk/>
            <pc:sldMk cId="2488708168" sldId="281"/>
            <ac:spMk id="15" creationId="{D93C3E38-DF85-49B0-BDB8-38728B091A7A}"/>
          </ac:spMkLst>
        </pc:spChg>
        <pc:spChg chg="add del">
          <ac:chgData name="Mari Sian.Whittaker - SCH.539" userId="S::msianwhittaker@educ.somerset.gov.uk::5578d3dd-76cd-4967-a8a2-8969f155d436" providerId="AD" clId="Web-{995C06D7-5608-2337-B87C-8ADDB4548C10}" dt="2018-10-23T19:11:29.633" v="3042"/>
          <ac:spMkLst>
            <pc:docMk/>
            <pc:sldMk cId="2488708168" sldId="281"/>
            <ac:spMk id="16" creationId="{047AF1DF-6993-45FB-92A5-C36B1A680F61}"/>
          </ac:spMkLst>
        </pc:spChg>
        <pc:spChg chg="add mod">
          <ac:chgData name="Mari Sian.Whittaker - SCH.539" userId="S::msianwhittaker@educ.somerset.gov.uk::5578d3dd-76cd-4967-a8a2-8969f155d436" providerId="AD" clId="Web-{995C06D7-5608-2337-B87C-8ADDB4548C10}" dt="2018-10-23T19:18:57.536" v="3639" actId="1076"/>
          <ac:spMkLst>
            <pc:docMk/>
            <pc:sldMk cId="2488708168" sldId="281"/>
            <ac:spMk id="18" creationId="{7CF2CB7B-1BDE-45D5-A8BC-455790A2FC02}"/>
          </ac:spMkLst>
        </pc:spChg>
        <pc:picChg chg="add del">
          <ac:chgData name="Mari Sian.Whittaker - SCH.539" userId="S::msianwhittaker@educ.somerset.gov.uk::5578d3dd-76cd-4967-a8a2-8969f155d436" providerId="AD" clId="Web-{995C06D7-5608-2337-B87C-8ADDB4548C10}" dt="2018-10-23T19:11:23.868" v="3040"/>
          <ac:picMkLst>
            <pc:docMk/>
            <pc:sldMk cId="2488708168" sldId="281"/>
            <ac:picMk id="7" creationId="{03EDF8B1-EB8C-4EB4-A212-533DEC88AE04}"/>
          </ac:picMkLst>
        </pc:picChg>
        <pc:picChg chg="add del">
          <ac:chgData name="Mari Sian.Whittaker - SCH.539" userId="S::msianwhittaker@educ.somerset.gov.uk::5578d3dd-76cd-4967-a8a2-8969f155d436" providerId="AD" clId="Web-{995C06D7-5608-2337-B87C-8ADDB4548C10}" dt="2018-10-23T19:11:29.633" v="3042"/>
          <ac:picMkLst>
            <pc:docMk/>
            <pc:sldMk cId="2488708168" sldId="281"/>
            <ac:picMk id="10" creationId="{03EDF8B1-EB8C-4EB4-A212-533DEC88AE04}"/>
          </ac:picMkLst>
        </pc:picChg>
        <pc:picChg chg="add">
          <ac:chgData name="Mari Sian.Whittaker - SCH.539" userId="S::msianwhittaker@educ.somerset.gov.uk::5578d3dd-76cd-4967-a8a2-8969f155d436" providerId="AD" clId="Web-{995C06D7-5608-2337-B87C-8ADDB4548C10}" dt="2018-10-23T19:11:29.883" v="3043"/>
          <ac:picMkLst>
            <pc:docMk/>
            <pc:sldMk cId="2488708168" sldId="281"/>
            <ac:picMk id="17" creationId="{03EDF8B1-EB8C-4EB4-A212-533DEC88AE04}"/>
          </ac:picMkLst>
        </pc:picChg>
        <pc:picChg chg="add del mod ord replId">
          <ac:chgData name="Mari Sian.Whittaker - SCH.539" userId="S::msianwhittaker@educ.somerset.gov.uk::5578d3dd-76cd-4967-a8a2-8969f155d436" providerId="AD" clId="Web-{995C06D7-5608-2337-B87C-8ADDB4548C10}" dt="2018-10-23T19:11:29.883" v="3043"/>
          <ac:picMkLst>
            <pc:docMk/>
            <pc:sldMk cId="2488708168" sldId="281"/>
            <ac:picMk id="19" creationId="{03EDF8B1-EB8C-4EB4-A212-533DEC88AE04}"/>
          </ac:picMkLst>
        </pc:picChg>
      </pc:sldChg>
      <pc:sldChg chg="addSp delSp modSp new">
        <pc:chgData name="Mari Sian.Whittaker - SCH.539" userId="S::msianwhittaker@educ.somerset.gov.uk::5578d3dd-76cd-4967-a8a2-8969f155d436" providerId="AD" clId="Web-{995C06D7-5608-2337-B87C-8ADDB4548C10}" dt="2018-10-23T19:27:06.593" v="4083" actId="1076"/>
        <pc:sldMkLst>
          <pc:docMk/>
          <pc:sldMk cId="264337203" sldId="282"/>
        </pc:sldMkLst>
        <pc:spChg chg="mod">
          <ac:chgData name="Mari Sian.Whittaker - SCH.539" userId="S::msianwhittaker@educ.somerset.gov.uk::5578d3dd-76cd-4967-a8a2-8969f155d436" providerId="AD" clId="Web-{995C06D7-5608-2337-B87C-8ADDB4548C10}" dt="2018-10-23T19:26:46.781" v="4069" actId="20577"/>
          <ac:spMkLst>
            <pc:docMk/>
            <pc:sldMk cId="264337203" sldId="282"/>
            <ac:spMk id="2" creationId="{15331500-2B2D-4823-B023-48DE4060CAB9}"/>
          </ac:spMkLst>
        </pc:spChg>
        <pc:spChg chg="mod">
          <ac:chgData name="Mari Sian.Whittaker - SCH.539" userId="S::msianwhittaker@educ.somerset.gov.uk::5578d3dd-76cd-4967-a8a2-8969f155d436" providerId="AD" clId="Web-{995C06D7-5608-2337-B87C-8ADDB4548C10}" dt="2018-10-23T19:27:00.578" v="4080" actId="20577"/>
          <ac:spMkLst>
            <pc:docMk/>
            <pc:sldMk cId="264337203" sldId="282"/>
            <ac:spMk id="3" creationId="{FFB240C9-6CA6-4B50-85FB-3579A8CD294E}"/>
          </ac:spMkLst>
        </pc:spChg>
        <pc:spChg chg="add mod">
          <ac:chgData name="Mari Sian.Whittaker - SCH.539" userId="S::msianwhittaker@educ.somerset.gov.uk::5578d3dd-76cd-4967-a8a2-8969f155d436" providerId="AD" clId="Web-{995C06D7-5608-2337-B87C-8ADDB4548C10}" dt="2018-10-23T19:27:06.593" v="4083" actId="1076"/>
          <ac:spMkLst>
            <pc:docMk/>
            <pc:sldMk cId="264337203" sldId="282"/>
            <ac:spMk id="4" creationId="{D2EC9F32-1A82-4847-95B0-801C6BCE78C0}"/>
          </ac:spMkLst>
        </pc:spChg>
        <pc:spChg chg="add del mod">
          <ac:chgData name="Mari Sian.Whittaker - SCH.539" userId="S::msianwhittaker@educ.somerset.gov.uk::5578d3dd-76cd-4967-a8a2-8969f155d436" providerId="AD" clId="Web-{995C06D7-5608-2337-B87C-8ADDB4548C10}" dt="2018-10-23T19:26:27.672" v="4065"/>
          <ac:spMkLst>
            <pc:docMk/>
            <pc:sldMk cId="264337203" sldId="282"/>
            <ac:spMk id="7" creationId="{4A01611C-D012-456F-B213-5088D0DA9D0B}"/>
          </ac:spMkLst>
        </pc:spChg>
        <pc:picChg chg="add mod">
          <ac:chgData name="Mari Sian.Whittaker - SCH.539" userId="S::msianwhittaker@educ.somerset.gov.uk::5578d3dd-76cd-4967-a8a2-8969f155d436" providerId="AD" clId="Web-{995C06D7-5608-2337-B87C-8ADDB4548C10}" dt="2018-10-23T19:26:40.984" v="4068" actId="1076"/>
          <ac:picMkLst>
            <pc:docMk/>
            <pc:sldMk cId="264337203" sldId="282"/>
            <ac:picMk id="5" creationId="{2AD557D6-35F4-4F10-BA94-C61D56EDBFC5}"/>
          </ac:picMkLst>
        </pc:picChg>
      </pc:sldChg>
      <pc:sldChg chg="addSp modSp new">
        <pc:chgData name="Mari Sian.Whittaker - SCH.539" userId="S::msianwhittaker@educ.somerset.gov.uk::5578d3dd-76cd-4967-a8a2-8969f155d436" providerId="AD" clId="Web-{995C06D7-5608-2337-B87C-8ADDB4548C10}" dt="2018-10-23T19:52:10.303" v="5306" actId="14100"/>
        <pc:sldMkLst>
          <pc:docMk/>
          <pc:sldMk cId="4111581042" sldId="283"/>
        </pc:sldMkLst>
        <pc:spChg chg="mod">
          <ac:chgData name="Mari Sian.Whittaker - SCH.539" userId="S::msianwhittaker@educ.somerset.gov.uk::5578d3dd-76cd-4967-a8a2-8969f155d436" providerId="AD" clId="Web-{995C06D7-5608-2337-B87C-8ADDB4548C10}" dt="2018-10-23T19:52:02.959" v="5304" actId="1076"/>
          <ac:spMkLst>
            <pc:docMk/>
            <pc:sldMk cId="4111581042" sldId="283"/>
            <ac:spMk id="2" creationId="{900F852C-1D2D-4675-8CD4-F9CB3DF7442A}"/>
          </ac:spMkLst>
        </pc:spChg>
        <pc:spChg chg="mod">
          <ac:chgData name="Mari Sian.Whittaker - SCH.539" userId="S::msianwhittaker@educ.somerset.gov.uk::5578d3dd-76cd-4967-a8a2-8969f155d436" providerId="AD" clId="Web-{995C06D7-5608-2337-B87C-8ADDB4548C10}" dt="2018-10-23T19:52:10.303" v="5306" actId="14100"/>
          <ac:spMkLst>
            <pc:docMk/>
            <pc:sldMk cId="4111581042" sldId="283"/>
            <ac:spMk id="3" creationId="{8906F81A-98D6-4AF8-B76D-22CF37F7038D}"/>
          </ac:spMkLst>
        </pc:spChg>
        <pc:spChg chg="add mod">
          <ac:chgData name="Mari Sian.Whittaker - SCH.539" userId="S::msianwhittaker@educ.somerset.gov.uk::5578d3dd-76cd-4967-a8a2-8969f155d436" providerId="AD" clId="Web-{995C06D7-5608-2337-B87C-8ADDB4548C10}" dt="2018-10-23T19:43:52.916" v="4971" actId="1076"/>
          <ac:spMkLst>
            <pc:docMk/>
            <pc:sldMk cId="4111581042" sldId="283"/>
            <ac:spMk id="4" creationId="{DDD71BE5-F790-43AA-B482-48A325D715A2}"/>
          </ac:spMkLst>
        </pc:spChg>
        <pc:spChg chg="add mod">
          <ac:chgData name="Mari Sian.Whittaker - SCH.539" userId="S::msianwhittaker@educ.somerset.gov.uk::5578d3dd-76cd-4967-a8a2-8969f155d436" providerId="AD" clId="Web-{995C06D7-5608-2337-B87C-8ADDB4548C10}" dt="2018-10-23T19:44:00.369" v="4975" actId="1076"/>
          <ac:spMkLst>
            <pc:docMk/>
            <pc:sldMk cId="4111581042" sldId="283"/>
            <ac:spMk id="5" creationId="{EF984FD9-CA81-4A38-9030-CEE096D50A40}"/>
          </ac:spMkLst>
        </pc:spChg>
        <pc:spChg chg="add mod">
          <ac:chgData name="Mari Sian.Whittaker - SCH.539" userId="S::msianwhittaker@educ.somerset.gov.uk::5578d3dd-76cd-4967-a8a2-8969f155d436" providerId="AD" clId="Web-{995C06D7-5608-2337-B87C-8ADDB4548C10}" dt="2018-10-23T19:48:48.945" v="5239" actId="1076"/>
          <ac:spMkLst>
            <pc:docMk/>
            <pc:sldMk cId="4111581042" sldId="283"/>
            <ac:spMk id="6" creationId="{58DAE1D5-73F1-408B-B63D-EBDACE264DAC}"/>
          </ac:spMkLst>
        </pc:spChg>
        <pc:spChg chg="add mod">
          <ac:chgData name="Mari Sian.Whittaker - SCH.539" userId="S::msianwhittaker@educ.somerset.gov.uk::5578d3dd-76cd-4967-a8a2-8969f155d436" providerId="AD" clId="Web-{995C06D7-5608-2337-B87C-8ADDB4548C10}" dt="2018-10-23T19:48:32.039" v="5235" actId="1076"/>
          <ac:spMkLst>
            <pc:docMk/>
            <pc:sldMk cId="4111581042" sldId="283"/>
            <ac:spMk id="7" creationId="{8A553474-E32E-4123-83FF-269884EEFC58}"/>
          </ac:spMkLst>
        </pc:spChg>
        <pc:spChg chg="add mod">
          <ac:chgData name="Mari Sian.Whittaker - SCH.539" userId="S::msianwhittaker@educ.somerset.gov.uk::5578d3dd-76cd-4967-a8a2-8969f155d436" providerId="AD" clId="Web-{995C06D7-5608-2337-B87C-8ADDB4548C10}" dt="2018-10-23T19:49:11.273" v="5244" actId="1076"/>
          <ac:spMkLst>
            <pc:docMk/>
            <pc:sldMk cId="4111581042" sldId="283"/>
            <ac:spMk id="8" creationId="{6916CEBF-C6CC-4FE1-BE4A-89AD873D586C}"/>
          </ac:spMkLst>
        </pc:spChg>
        <pc:spChg chg="add mod">
          <ac:chgData name="Mari Sian.Whittaker - SCH.539" userId="S::msianwhittaker@educ.somerset.gov.uk::5578d3dd-76cd-4967-a8a2-8969f155d436" providerId="AD" clId="Web-{995C06D7-5608-2337-B87C-8ADDB4548C10}" dt="2018-10-23T19:48:55.054" v="5241" actId="1076"/>
          <ac:spMkLst>
            <pc:docMk/>
            <pc:sldMk cId="4111581042" sldId="283"/>
            <ac:spMk id="9" creationId="{9E779C21-0025-4890-80CC-C6F8B8FDB24D}"/>
          </ac:spMkLst>
        </pc:spChg>
        <pc:spChg chg="add mod">
          <ac:chgData name="Mari Sian.Whittaker - SCH.539" userId="S::msianwhittaker@educ.somerset.gov.uk::5578d3dd-76cd-4967-a8a2-8969f155d436" providerId="AD" clId="Web-{995C06D7-5608-2337-B87C-8ADDB4548C10}" dt="2018-10-23T19:49:15.616" v="5245" actId="1076"/>
          <ac:spMkLst>
            <pc:docMk/>
            <pc:sldMk cId="4111581042" sldId="283"/>
            <ac:spMk id="10" creationId="{64988B6C-CD61-46EA-907D-057754BC446C}"/>
          </ac:spMkLst>
        </pc:spChg>
      </pc:sldChg>
      <pc:sldChg chg="addSp delSp modSp add">
        <pc:chgData name="Mari Sian.Whittaker - SCH.539" userId="S::msianwhittaker@educ.somerset.gov.uk::5578d3dd-76cd-4967-a8a2-8969f155d436" providerId="AD" clId="Web-{995C06D7-5608-2337-B87C-8ADDB4548C10}" dt="2018-10-23T19:33:10.513" v="4238" actId="14100"/>
        <pc:sldMkLst>
          <pc:docMk/>
          <pc:sldMk cId="3807385602" sldId="284"/>
        </pc:sldMkLst>
        <pc:spChg chg="add mod">
          <ac:chgData name="Mari Sian.Whittaker - SCH.539" userId="S::msianwhittaker@educ.somerset.gov.uk::5578d3dd-76cd-4967-a8a2-8969f155d436" providerId="AD" clId="Web-{995C06D7-5608-2337-B87C-8ADDB4548C10}" dt="2018-10-23T19:33:10.513" v="4238" actId="14100"/>
          <ac:spMkLst>
            <pc:docMk/>
            <pc:sldMk cId="3807385602" sldId="284"/>
            <ac:spMk id="26" creationId="{B0C9371B-63E0-4C20-B079-453412CA1FCB}"/>
          </ac:spMkLst>
        </pc:spChg>
        <pc:spChg chg="add mod">
          <ac:chgData name="Mari Sian.Whittaker - SCH.539" userId="S::msianwhittaker@educ.somerset.gov.uk::5578d3dd-76cd-4967-a8a2-8969f155d436" providerId="AD" clId="Web-{995C06D7-5608-2337-B87C-8ADDB4548C10}" dt="2018-10-23T19:33:03.497" v="4236" actId="14100"/>
          <ac:spMkLst>
            <pc:docMk/>
            <pc:sldMk cId="3807385602" sldId="284"/>
            <ac:spMk id="27" creationId="{48411378-BDA1-4DA5-A709-B14ED3C1FAA2}"/>
          </ac:spMkLst>
        </pc:spChg>
        <pc:spChg chg="mod">
          <ac:chgData name="Mari Sian.Whittaker - SCH.539" userId="S::msianwhittaker@educ.somerset.gov.uk::5578d3dd-76cd-4967-a8a2-8969f155d436" providerId="AD" clId="Web-{995C06D7-5608-2337-B87C-8ADDB4548C10}" dt="2018-10-23T19:30:02.248" v="4183" actId="1076"/>
          <ac:spMkLst>
            <pc:docMk/>
            <pc:sldMk cId="3807385602" sldId="284"/>
            <ac:spMk id="20484" creationId="{00000000-0000-0000-0000-000000000000}"/>
          </ac:spMkLst>
        </pc:spChg>
        <pc:spChg chg="del">
          <ac:chgData name="Mari Sian.Whittaker - SCH.539" userId="S::msianwhittaker@educ.somerset.gov.uk::5578d3dd-76cd-4967-a8a2-8969f155d436" providerId="AD" clId="Web-{995C06D7-5608-2337-B87C-8ADDB4548C10}" dt="2018-10-23T19:32:50.888" v="4232"/>
          <ac:spMkLst>
            <pc:docMk/>
            <pc:sldMk cId="3807385602" sldId="284"/>
            <ac:spMk id="20485" creationId="{00000000-0000-0000-0000-000000000000}"/>
          </ac:spMkLst>
        </pc:spChg>
        <pc:spChg chg="mod">
          <ac:chgData name="Mari Sian.Whittaker - SCH.539" userId="S::msianwhittaker@educ.somerset.gov.uk::5578d3dd-76cd-4967-a8a2-8969f155d436" providerId="AD" clId="Web-{995C06D7-5608-2337-B87C-8ADDB4548C10}" dt="2018-10-23T19:31:53.388" v="4216" actId="1076"/>
          <ac:spMkLst>
            <pc:docMk/>
            <pc:sldMk cId="3807385602" sldId="284"/>
            <ac:spMk id="20486" creationId="{00000000-0000-0000-0000-000000000000}"/>
          </ac:spMkLst>
        </pc:spChg>
        <pc:spChg chg="mod">
          <ac:chgData name="Mari Sian.Whittaker - SCH.539" userId="S::msianwhittaker@educ.somerset.gov.uk::5578d3dd-76cd-4967-a8a2-8969f155d436" providerId="AD" clId="Web-{995C06D7-5608-2337-B87C-8ADDB4548C10}" dt="2018-10-23T19:31:50.545" v="4215" actId="1076"/>
          <ac:spMkLst>
            <pc:docMk/>
            <pc:sldMk cId="3807385602" sldId="284"/>
            <ac:spMk id="20487" creationId="{00000000-0000-0000-0000-000000000000}"/>
          </ac:spMkLst>
        </pc:spChg>
        <pc:spChg chg="mod">
          <ac:chgData name="Mari Sian.Whittaker - SCH.539" userId="S::msianwhittaker@educ.somerset.gov.uk::5578d3dd-76cd-4967-a8a2-8969f155d436" providerId="AD" clId="Web-{995C06D7-5608-2337-B87C-8ADDB4548C10}" dt="2018-10-23T19:31:46.904" v="4214" actId="1076"/>
          <ac:spMkLst>
            <pc:docMk/>
            <pc:sldMk cId="3807385602" sldId="284"/>
            <ac:spMk id="20488" creationId="{00000000-0000-0000-0000-000000000000}"/>
          </ac:spMkLst>
        </pc:spChg>
        <pc:spChg chg="mod">
          <ac:chgData name="Mari Sian.Whittaker - SCH.539" userId="S::msianwhittaker@educ.somerset.gov.uk::5578d3dd-76cd-4967-a8a2-8969f155d436" providerId="AD" clId="Web-{995C06D7-5608-2337-B87C-8ADDB4548C10}" dt="2018-10-23T19:31:45.013" v="4213" actId="1076"/>
          <ac:spMkLst>
            <pc:docMk/>
            <pc:sldMk cId="3807385602" sldId="284"/>
            <ac:spMk id="20489" creationId="{00000000-0000-0000-0000-000000000000}"/>
          </ac:spMkLst>
        </pc:spChg>
        <pc:spChg chg="mod">
          <ac:chgData name="Mari Sian.Whittaker - SCH.539" userId="S::msianwhittaker@educ.somerset.gov.uk::5578d3dd-76cd-4967-a8a2-8969f155d436" providerId="AD" clId="Web-{995C06D7-5608-2337-B87C-8ADDB4548C10}" dt="2018-10-23T19:31:40.357" v="4212" actId="1076"/>
          <ac:spMkLst>
            <pc:docMk/>
            <pc:sldMk cId="3807385602" sldId="284"/>
            <ac:spMk id="20490" creationId="{00000000-0000-0000-0000-000000000000}"/>
          </ac:spMkLst>
        </pc:spChg>
        <pc:spChg chg="mod">
          <ac:chgData name="Mari Sian.Whittaker - SCH.539" userId="S::msianwhittaker@educ.somerset.gov.uk::5578d3dd-76cd-4967-a8a2-8969f155d436" providerId="AD" clId="Web-{995C06D7-5608-2337-B87C-8ADDB4548C10}" dt="2018-10-23T19:30:47.889" v="4199" actId="14100"/>
          <ac:spMkLst>
            <pc:docMk/>
            <pc:sldMk cId="3807385602" sldId="284"/>
            <ac:spMk id="20491" creationId="{00000000-0000-0000-0000-000000000000}"/>
          </ac:spMkLst>
        </pc:spChg>
        <pc:spChg chg="mod">
          <ac:chgData name="Mari Sian.Whittaker - SCH.539" userId="S::msianwhittaker@educ.somerset.gov.uk::5578d3dd-76cd-4967-a8a2-8969f155d436" providerId="AD" clId="Web-{995C06D7-5608-2337-B87C-8ADDB4548C10}" dt="2018-10-23T19:30:10.483" v="4186" actId="1076"/>
          <ac:spMkLst>
            <pc:docMk/>
            <pc:sldMk cId="3807385602" sldId="284"/>
            <ac:spMk id="20494" creationId="{00000000-0000-0000-0000-000000000000}"/>
          </ac:spMkLst>
        </pc:spChg>
        <pc:spChg chg="mod">
          <ac:chgData name="Mari Sian.Whittaker - SCH.539" userId="S::msianwhittaker@educ.somerset.gov.uk::5578d3dd-76cd-4967-a8a2-8969f155d436" providerId="AD" clId="Web-{995C06D7-5608-2337-B87C-8ADDB4548C10}" dt="2018-10-23T19:31:32.732" v="4210" actId="14100"/>
          <ac:spMkLst>
            <pc:docMk/>
            <pc:sldMk cId="3807385602" sldId="284"/>
            <ac:spMk id="20495" creationId="{00000000-0000-0000-0000-000000000000}"/>
          </ac:spMkLst>
        </pc:spChg>
        <pc:spChg chg="mod">
          <ac:chgData name="Mari Sian.Whittaker - SCH.539" userId="S::msianwhittaker@educ.somerset.gov.uk::5578d3dd-76cd-4967-a8a2-8969f155d436" providerId="AD" clId="Web-{995C06D7-5608-2337-B87C-8ADDB4548C10}" dt="2018-10-23T19:30:38.576" v="4198" actId="1076"/>
          <ac:spMkLst>
            <pc:docMk/>
            <pc:sldMk cId="3807385602" sldId="284"/>
            <ac:spMk id="20496" creationId="{00000000-0000-0000-0000-000000000000}"/>
          </ac:spMkLst>
        </pc:spChg>
        <pc:spChg chg="add del mod">
          <ac:chgData name="Mari Sian.Whittaker - SCH.539" userId="S::msianwhittaker@educ.somerset.gov.uk::5578d3dd-76cd-4967-a8a2-8969f155d436" providerId="AD" clId="Web-{995C06D7-5608-2337-B87C-8ADDB4548C10}" dt="2018-10-23T19:31:27.779" v="4208" actId="1076"/>
          <ac:spMkLst>
            <pc:docMk/>
            <pc:sldMk cId="3807385602" sldId="284"/>
            <ac:spMk id="20497" creationId="{00000000-0000-0000-0000-000000000000}"/>
          </ac:spMkLst>
        </pc:spChg>
        <pc:spChg chg="mod">
          <ac:chgData name="Mari Sian.Whittaker - SCH.539" userId="S::msianwhittaker@educ.somerset.gov.uk::5578d3dd-76cd-4967-a8a2-8969f155d436" providerId="AD" clId="Web-{995C06D7-5608-2337-B87C-8ADDB4548C10}" dt="2018-10-23T19:31:24.842" v="4207" actId="1076"/>
          <ac:spMkLst>
            <pc:docMk/>
            <pc:sldMk cId="3807385602" sldId="284"/>
            <ac:spMk id="20498" creationId="{00000000-0000-0000-0000-000000000000}"/>
          </ac:spMkLst>
        </pc:spChg>
        <pc:spChg chg="mod">
          <ac:chgData name="Mari Sian.Whittaker - SCH.539" userId="S::msianwhittaker@educ.somerset.gov.uk::5578d3dd-76cd-4967-a8a2-8969f155d436" providerId="AD" clId="Web-{995C06D7-5608-2337-B87C-8ADDB4548C10}" dt="2018-10-23T19:30:56.498" v="4201" actId="14100"/>
          <ac:spMkLst>
            <pc:docMk/>
            <pc:sldMk cId="3807385602" sldId="284"/>
            <ac:spMk id="20501" creationId="{00000000-0000-0000-0000-000000000000}"/>
          </ac:spMkLst>
        </pc:spChg>
        <pc:spChg chg="mod">
          <ac:chgData name="Mari Sian.Whittaker - SCH.539" userId="S::msianwhittaker@educ.somerset.gov.uk::5578d3dd-76cd-4967-a8a2-8969f155d436" providerId="AD" clId="Web-{995C06D7-5608-2337-B87C-8ADDB4548C10}" dt="2018-10-23T19:30:27.670" v="4193" actId="14100"/>
          <ac:spMkLst>
            <pc:docMk/>
            <pc:sldMk cId="3807385602" sldId="284"/>
            <ac:spMk id="20503" creationId="{00000000-0000-0000-0000-000000000000}"/>
          </ac:spMkLst>
        </pc:spChg>
        <pc:spChg chg="mod">
          <ac:chgData name="Mari Sian.Whittaker - SCH.539" userId="S::msianwhittaker@educ.somerset.gov.uk::5578d3dd-76cd-4967-a8a2-8969f155d436" providerId="AD" clId="Web-{995C06D7-5608-2337-B87C-8ADDB4548C10}" dt="2018-10-23T19:31:00.154" v="4202" actId="14100"/>
          <ac:spMkLst>
            <pc:docMk/>
            <pc:sldMk cId="3807385602" sldId="284"/>
            <ac:spMk id="20504" creationId="{00000000-0000-0000-0000-000000000000}"/>
          </ac:spMkLst>
        </pc:spChg>
        <pc:spChg chg="mod">
          <ac:chgData name="Mari Sian.Whittaker - SCH.539" userId="S::msianwhittaker@educ.somerset.gov.uk::5578d3dd-76cd-4967-a8a2-8969f155d436" providerId="AD" clId="Web-{995C06D7-5608-2337-B87C-8ADDB4548C10}" dt="2018-10-23T19:30:24.826" v="4192" actId="1076"/>
          <ac:spMkLst>
            <pc:docMk/>
            <pc:sldMk cId="3807385602" sldId="284"/>
            <ac:spMk id="20505" creationId="{00000000-0000-0000-0000-000000000000}"/>
          </ac:spMkLst>
        </pc:spChg>
        <pc:spChg chg="del mod">
          <ac:chgData name="Mari Sian.Whittaker - SCH.539" userId="S::msianwhittaker@educ.somerset.gov.uk::5578d3dd-76cd-4967-a8a2-8969f155d436" providerId="AD" clId="Web-{995C06D7-5608-2337-B87C-8ADDB4548C10}" dt="2018-10-23T19:32:38.013" v="4227"/>
          <ac:spMkLst>
            <pc:docMk/>
            <pc:sldMk cId="3807385602" sldId="284"/>
            <ac:spMk id="20507" creationId="{00000000-0000-0000-0000-000000000000}"/>
          </ac:spMkLst>
        </pc:spChg>
        <pc:spChg chg="mod">
          <ac:chgData name="Mari Sian.Whittaker - SCH.539" userId="S::msianwhittaker@educ.somerset.gov.uk::5578d3dd-76cd-4967-a8a2-8969f155d436" providerId="AD" clId="Web-{995C06D7-5608-2337-B87C-8ADDB4548C10}" dt="2018-10-23T19:32:48.528" v="4231" actId="14100"/>
          <ac:spMkLst>
            <pc:docMk/>
            <pc:sldMk cId="3807385602" sldId="284"/>
            <ac:spMk id="20509" creationId="{00000000-0000-0000-0000-000000000000}"/>
          </ac:spMkLst>
        </pc:spChg>
        <pc:spChg chg="mod">
          <ac:chgData name="Mari Sian.Whittaker - SCH.539" userId="S::msianwhittaker@educ.somerset.gov.uk::5578d3dd-76cd-4967-a8a2-8969f155d436" providerId="AD" clId="Web-{995C06D7-5608-2337-B87C-8ADDB4548C10}" dt="2018-10-23T19:30:21.029" v="4190" actId="1076"/>
          <ac:spMkLst>
            <pc:docMk/>
            <pc:sldMk cId="3807385602" sldId="284"/>
            <ac:spMk id="20510" creationId="{00000000-0000-0000-0000-000000000000}"/>
          </ac:spMkLst>
        </pc:spChg>
        <pc:spChg chg="mod">
          <ac:chgData name="Mari Sian.Whittaker - SCH.539" userId="S::msianwhittaker@educ.somerset.gov.uk::5578d3dd-76cd-4967-a8a2-8969f155d436" providerId="AD" clId="Web-{995C06D7-5608-2337-B87C-8ADDB4548C10}" dt="2018-10-23T19:32:40.919" v="4228" actId="1076"/>
          <ac:spMkLst>
            <pc:docMk/>
            <pc:sldMk cId="3807385602" sldId="284"/>
            <ac:spMk id="20512" creationId="{00000000-0000-0000-0000-000000000000}"/>
          </ac:spMkLst>
        </pc:spChg>
        <pc:spChg chg="mod">
          <ac:chgData name="Mari Sian.Whittaker - SCH.539" userId="S::msianwhittaker@educ.somerset.gov.uk::5578d3dd-76cd-4967-a8a2-8969f155d436" providerId="AD" clId="Web-{995C06D7-5608-2337-B87C-8ADDB4548C10}" dt="2018-10-23T19:32:45.216" v="4230" actId="1076"/>
          <ac:spMkLst>
            <pc:docMk/>
            <pc:sldMk cId="3807385602" sldId="284"/>
            <ac:spMk id="20513" creationId="{00000000-0000-0000-0000-000000000000}"/>
          </ac:spMkLst>
        </pc:spChg>
      </pc:sldChg>
      <pc:sldChg chg="modSp new">
        <pc:chgData name="Mari Sian.Whittaker - SCH.539" userId="S::msianwhittaker@educ.somerset.gov.uk::5578d3dd-76cd-4967-a8a2-8969f155d436" providerId="AD" clId="Web-{995C06D7-5608-2337-B87C-8ADDB4548C10}" dt="2018-10-23T19:50:19.147" v="5292" actId="14100"/>
        <pc:sldMkLst>
          <pc:docMk/>
          <pc:sldMk cId="232483722" sldId="285"/>
        </pc:sldMkLst>
        <pc:spChg chg="mod">
          <ac:chgData name="Mari Sian.Whittaker - SCH.539" userId="S::msianwhittaker@educ.somerset.gov.uk::5578d3dd-76cd-4967-a8a2-8969f155d436" providerId="AD" clId="Web-{995C06D7-5608-2337-B87C-8ADDB4548C10}" dt="2018-10-23T19:50:19.147" v="5292" actId="14100"/>
          <ac:spMkLst>
            <pc:docMk/>
            <pc:sldMk cId="232483722" sldId="285"/>
            <ac:spMk id="2" creationId="{86E0987D-0531-463A-9B5F-172DB1F312CC}"/>
          </ac:spMkLst>
        </pc:spChg>
        <pc:spChg chg="mod">
          <ac:chgData name="Mari Sian.Whittaker - SCH.539" userId="S::msianwhittaker@educ.somerset.gov.uk::5578d3dd-76cd-4967-a8a2-8969f155d436" providerId="AD" clId="Web-{995C06D7-5608-2337-B87C-8ADDB4548C10}" dt="2018-10-23T19:49:55.757" v="5274" actId="1076"/>
          <ac:spMkLst>
            <pc:docMk/>
            <pc:sldMk cId="232483722" sldId="285"/>
            <ac:spMk id="3" creationId="{0D7BC0AD-1740-477A-B7F1-08E9C1DBBEE3}"/>
          </ac:spMkLst>
        </pc:spChg>
      </pc:sldChg>
      <pc:sldChg chg="delSp modSp add ord replId">
        <pc:chgData name="Mari Sian.Whittaker - SCH.539" userId="S::msianwhittaker@educ.somerset.gov.uk::5578d3dd-76cd-4967-a8a2-8969f155d436" providerId="AD" clId="Web-{995C06D7-5608-2337-B87C-8ADDB4548C10}" dt="2018-10-23T19:53:51.411" v="5351"/>
        <pc:sldMkLst>
          <pc:docMk/>
          <pc:sldMk cId="3299200647" sldId="286"/>
        </pc:sldMkLst>
        <pc:spChg chg="mod">
          <ac:chgData name="Mari Sian.Whittaker - SCH.539" userId="S::msianwhittaker@educ.somerset.gov.uk::5578d3dd-76cd-4967-a8a2-8969f155d436" providerId="AD" clId="Web-{995C06D7-5608-2337-B87C-8ADDB4548C10}" dt="2018-10-23T19:53:11.849" v="5330" actId="20577"/>
          <ac:spMkLst>
            <pc:docMk/>
            <pc:sldMk cId="3299200647" sldId="286"/>
            <ac:spMk id="2" creationId="{69BE11DC-C499-4FCC-BD22-EC5A0DDA0C34}"/>
          </ac:spMkLst>
        </pc:spChg>
        <pc:spChg chg="mod">
          <ac:chgData name="Mari Sian.Whittaker - SCH.539" userId="S::msianwhittaker@educ.somerset.gov.uk::5578d3dd-76cd-4967-a8a2-8969f155d436" providerId="AD" clId="Web-{995C06D7-5608-2337-B87C-8ADDB4548C10}" dt="2018-10-23T19:53:13.630" v="5333" actId="20577"/>
          <ac:spMkLst>
            <pc:docMk/>
            <pc:sldMk cId="3299200647" sldId="286"/>
            <ac:spMk id="6" creationId="{CAD81FFA-9482-4535-86C5-57DF6552150F}"/>
          </ac:spMkLst>
        </pc:spChg>
        <pc:picChg chg="del">
          <ac:chgData name="Mari Sian.Whittaker - SCH.539" userId="S::msianwhittaker@educ.somerset.gov.uk::5578d3dd-76cd-4967-a8a2-8969f155d436" providerId="AD" clId="Web-{995C06D7-5608-2337-B87C-8ADDB4548C10}" dt="2018-10-23T19:53:51.411" v="5351"/>
          <ac:picMkLst>
            <pc:docMk/>
            <pc:sldMk cId="3299200647" sldId="286"/>
            <ac:picMk id="4" creationId="{DDD57073-923D-4400-8567-3336FFB73BBE}"/>
          </ac:picMkLst>
        </pc:picChg>
      </pc:sldChg>
      <pc:sldChg chg="delSp modSp add replId">
        <pc:chgData name="Mari Sian.Whittaker - SCH.539" userId="S::msianwhittaker@educ.somerset.gov.uk::5578d3dd-76cd-4967-a8a2-8969f155d436" providerId="AD" clId="Web-{995C06D7-5608-2337-B87C-8ADDB4548C10}" dt="2018-10-23T19:53:48.911" v="5350"/>
        <pc:sldMkLst>
          <pc:docMk/>
          <pc:sldMk cId="1424067269" sldId="287"/>
        </pc:sldMkLst>
        <pc:spChg chg="mod">
          <ac:chgData name="Mari Sian.Whittaker - SCH.539" userId="S::msianwhittaker@educ.somerset.gov.uk::5578d3dd-76cd-4967-a8a2-8969f155d436" providerId="AD" clId="Web-{995C06D7-5608-2337-B87C-8ADDB4548C10}" dt="2018-10-23T19:53:47.692" v="5349" actId="1076"/>
          <ac:spMkLst>
            <pc:docMk/>
            <pc:sldMk cId="1424067269" sldId="287"/>
            <ac:spMk id="2" creationId="{69BE11DC-C499-4FCC-BD22-EC5A0DDA0C34}"/>
          </ac:spMkLst>
        </pc:spChg>
        <pc:picChg chg="del">
          <ac:chgData name="Mari Sian.Whittaker - SCH.539" userId="S::msianwhittaker@educ.somerset.gov.uk::5578d3dd-76cd-4967-a8a2-8969f155d436" providerId="AD" clId="Web-{995C06D7-5608-2337-B87C-8ADDB4548C10}" dt="2018-10-23T19:53:48.911" v="5350"/>
          <ac:picMkLst>
            <pc:docMk/>
            <pc:sldMk cId="1424067269" sldId="287"/>
            <ac:picMk id="4" creationId="{DDD57073-923D-4400-8567-3336FFB73BBE}"/>
          </ac:picMkLst>
        </pc:picChg>
      </pc:sldChg>
      <pc:sldChg chg="modSp new">
        <pc:chgData name="Mari Sian.Whittaker - SCH.539" userId="S::msianwhittaker@educ.somerset.gov.uk::5578d3dd-76cd-4967-a8a2-8969f155d436" providerId="AD" clId="Web-{995C06D7-5608-2337-B87C-8ADDB4548C10}" dt="2018-10-23T19:54:54.566" v="5382" actId="20577"/>
        <pc:sldMkLst>
          <pc:docMk/>
          <pc:sldMk cId="2311507451" sldId="288"/>
        </pc:sldMkLst>
        <pc:spChg chg="mod">
          <ac:chgData name="Mari Sian.Whittaker - SCH.539" userId="S::msianwhittaker@educ.somerset.gov.uk::5578d3dd-76cd-4967-a8a2-8969f155d436" providerId="AD" clId="Web-{995C06D7-5608-2337-B87C-8ADDB4548C10}" dt="2018-10-23T19:54:54.566" v="5382" actId="20577"/>
          <ac:spMkLst>
            <pc:docMk/>
            <pc:sldMk cId="2311507451" sldId="288"/>
            <ac:spMk id="2" creationId="{4BACB43D-FF64-4EA9-97AE-EBC0ABEC664E}"/>
          </ac:spMkLst>
        </pc:spChg>
      </pc:sldChg>
      <pc:sldChg chg="modSp new">
        <pc:chgData name="Mari Sian.Whittaker - SCH.539" userId="S::msianwhittaker@educ.somerset.gov.uk::5578d3dd-76cd-4967-a8a2-8969f155d436" providerId="AD" clId="Web-{995C06D7-5608-2337-B87C-8ADDB4548C10}" dt="2018-10-23T19:54:46.473" v="5376"/>
        <pc:sldMkLst>
          <pc:docMk/>
          <pc:sldMk cId="2496013516" sldId="289"/>
        </pc:sldMkLst>
        <pc:spChg chg="mod">
          <ac:chgData name="Mari Sian.Whittaker - SCH.539" userId="S::msianwhittaker@educ.somerset.gov.uk::5578d3dd-76cd-4967-a8a2-8969f155d436" providerId="AD" clId="Web-{995C06D7-5608-2337-B87C-8ADDB4548C10}" dt="2018-10-23T19:54:46.473" v="5376"/>
          <ac:spMkLst>
            <pc:docMk/>
            <pc:sldMk cId="2496013516" sldId="289"/>
            <ac:spMk id="2" creationId="{235A748B-9454-40BA-9067-815EAB08C6C5}"/>
          </ac:spMkLst>
        </pc:spChg>
      </pc:sldChg>
    </pc:docChg>
  </pc:docChgLst>
  <pc:docChgLst>
    <pc:chgData name="Mari Sian.Whittaker - SCH.539" userId="S::msianwhittaker@educ.somerset.gov.uk::5578d3dd-76cd-4967-a8a2-8969f155d436" providerId="AD" clId="Web-{81389DCE-7DF1-7BF9-B2D3-89BCC9BD193D}"/>
    <pc:docChg chg="addSld delSld modSld sldOrd">
      <pc:chgData name="Mari Sian.Whittaker - SCH.539" userId="S::msianwhittaker@educ.somerset.gov.uk::5578d3dd-76cd-4967-a8a2-8969f155d436" providerId="AD" clId="Web-{81389DCE-7DF1-7BF9-B2D3-89BCC9BD193D}" dt="2019-01-28T16:23:04.027" v="197"/>
      <pc:docMkLst>
        <pc:docMk/>
      </pc:docMkLst>
      <pc:sldChg chg="modSp">
        <pc:chgData name="Mari Sian.Whittaker - SCH.539" userId="S::msianwhittaker@educ.somerset.gov.uk::5578d3dd-76cd-4967-a8a2-8969f155d436" providerId="AD" clId="Web-{81389DCE-7DF1-7BF9-B2D3-89BCC9BD193D}" dt="2019-01-28T16:19:23.410" v="90" actId="1076"/>
        <pc:sldMkLst>
          <pc:docMk/>
          <pc:sldMk cId="1627197603" sldId="256"/>
        </pc:sldMkLst>
        <pc:spChg chg="mod">
          <ac:chgData name="Mari Sian.Whittaker - SCH.539" userId="S::msianwhittaker@educ.somerset.gov.uk::5578d3dd-76cd-4967-a8a2-8969f155d436" providerId="AD" clId="Web-{81389DCE-7DF1-7BF9-B2D3-89BCC9BD193D}" dt="2019-01-28T16:18:59.331" v="86" actId="1076"/>
          <ac:spMkLst>
            <pc:docMk/>
            <pc:sldMk cId="1627197603" sldId="256"/>
            <ac:spMk id="2" creationId="{00000000-0000-0000-0000-000000000000}"/>
          </ac:spMkLst>
        </pc:spChg>
        <pc:spChg chg="mod">
          <ac:chgData name="Mari Sian.Whittaker - SCH.539" userId="S::msianwhittaker@educ.somerset.gov.uk::5578d3dd-76cd-4967-a8a2-8969f155d436" providerId="AD" clId="Web-{81389DCE-7DF1-7BF9-B2D3-89BCC9BD193D}" dt="2019-01-28T16:19:23.410" v="90" actId="1076"/>
          <ac:spMkLst>
            <pc:docMk/>
            <pc:sldMk cId="1627197603" sldId="256"/>
            <ac:spMk id="3" creationId="{00000000-0000-0000-0000-000000000000}"/>
          </ac:spMkLst>
        </pc:spChg>
      </pc:sldChg>
      <pc:sldChg chg="addSp modSp addAnim modAnim">
        <pc:chgData name="Mari Sian.Whittaker - SCH.539" userId="S::msianwhittaker@educ.somerset.gov.uk::5578d3dd-76cd-4967-a8a2-8969f155d436" providerId="AD" clId="Web-{81389DCE-7DF1-7BF9-B2D3-89BCC9BD193D}" dt="2019-01-28T16:20:53.117" v="113"/>
        <pc:sldMkLst>
          <pc:docMk/>
          <pc:sldMk cId="3701289792" sldId="258"/>
        </pc:sldMkLst>
        <pc:spChg chg="mod">
          <ac:chgData name="Mari Sian.Whittaker - SCH.539" userId="S::msianwhittaker@educ.somerset.gov.uk::5578d3dd-76cd-4967-a8a2-8969f155d436" providerId="AD" clId="Web-{81389DCE-7DF1-7BF9-B2D3-89BCC9BD193D}" dt="2019-01-28T16:19:56.130" v="95" actId="20577"/>
          <ac:spMkLst>
            <pc:docMk/>
            <pc:sldMk cId="3701289792" sldId="258"/>
            <ac:spMk id="5" creationId="{19D9AC2D-C3A7-4384-A3FB-6A9A8DE48053}"/>
          </ac:spMkLst>
        </pc:spChg>
        <pc:cxnChg chg="add mod">
          <ac:chgData name="Mari Sian.Whittaker - SCH.539" userId="S::msianwhittaker@educ.somerset.gov.uk::5578d3dd-76cd-4967-a8a2-8969f155d436" providerId="AD" clId="Web-{81389DCE-7DF1-7BF9-B2D3-89BCC9BD193D}" dt="2019-01-28T16:20:09.537" v="100" actId="14100"/>
          <ac:cxnSpMkLst>
            <pc:docMk/>
            <pc:sldMk cId="3701289792" sldId="258"/>
            <ac:cxnSpMk id="2" creationId="{9A946480-3059-4274-BEDF-52548A0361F1}"/>
          </ac:cxnSpMkLst>
        </pc:cxnChg>
        <pc:cxnChg chg="add mod">
          <ac:chgData name="Mari Sian.Whittaker - SCH.539" userId="S::msianwhittaker@educ.somerset.gov.uk::5578d3dd-76cd-4967-a8a2-8969f155d436" providerId="AD" clId="Web-{81389DCE-7DF1-7BF9-B2D3-89BCC9BD193D}" dt="2019-01-28T16:20:22.131" v="103" actId="14100"/>
          <ac:cxnSpMkLst>
            <pc:docMk/>
            <pc:sldMk cId="3701289792" sldId="258"/>
            <ac:cxnSpMk id="6" creationId="{6B30D54B-6ACD-4719-8755-951FB957C4D8}"/>
          </ac:cxnSpMkLst>
        </pc:cxnChg>
        <pc:cxnChg chg="add mod">
          <ac:chgData name="Mari Sian.Whittaker - SCH.539" userId="S::msianwhittaker@educ.somerset.gov.uk::5578d3dd-76cd-4967-a8a2-8969f155d436" providerId="AD" clId="Web-{81389DCE-7DF1-7BF9-B2D3-89BCC9BD193D}" dt="2019-01-28T16:20:37.116" v="107" actId="14100"/>
          <ac:cxnSpMkLst>
            <pc:docMk/>
            <pc:sldMk cId="3701289792" sldId="258"/>
            <ac:cxnSpMk id="7" creationId="{5E81C821-BEE0-4B1D-A9AE-6D254B479187}"/>
          </ac:cxnSpMkLst>
        </pc:cxnChg>
      </pc:sldChg>
      <pc:sldChg chg="del">
        <pc:chgData name="Mari Sian.Whittaker - SCH.539" userId="S::msianwhittaker@educ.somerset.gov.uk::5578d3dd-76cd-4967-a8a2-8969f155d436" providerId="AD" clId="Web-{81389DCE-7DF1-7BF9-B2D3-89BCC9BD193D}" dt="2019-01-28T16:15:19.870" v="0"/>
        <pc:sldMkLst>
          <pc:docMk/>
          <pc:sldMk cId="2453107364" sldId="259"/>
        </pc:sldMkLst>
      </pc:sldChg>
      <pc:sldChg chg="del">
        <pc:chgData name="Mari Sian.Whittaker - SCH.539" userId="S::msianwhittaker@educ.somerset.gov.uk::5578d3dd-76cd-4967-a8a2-8969f155d436" providerId="AD" clId="Web-{81389DCE-7DF1-7BF9-B2D3-89BCC9BD193D}" dt="2019-01-28T16:16:16.794" v="17"/>
        <pc:sldMkLst>
          <pc:docMk/>
          <pc:sldMk cId="1419253254" sldId="276"/>
        </pc:sldMkLst>
      </pc:sldChg>
      <pc:sldChg chg="addSp modSp">
        <pc:chgData name="Mari Sian.Whittaker - SCH.539" userId="S::msianwhittaker@educ.somerset.gov.uk::5578d3dd-76cd-4967-a8a2-8969f155d436" providerId="AD" clId="Web-{81389DCE-7DF1-7BF9-B2D3-89BCC9BD193D}" dt="2019-01-28T16:22:47.886" v="194" actId="20577"/>
        <pc:sldMkLst>
          <pc:docMk/>
          <pc:sldMk cId="1198211483" sldId="277"/>
        </pc:sldMkLst>
        <pc:spChg chg="mod">
          <ac:chgData name="Mari Sian.Whittaker - SCH.539" userId="S::msianwhittaker@educ.somerset.gov.uk::5578d3dd-76cd-4967-a8a2-8969f155d436" providerId="AD" clId="Web-{81389DCE-7DF1-7BF9-B2D3-89BCC9BD193D}" dt="2019-01-28T16:21:43.962" v="132" actId="1076"/>
          <ac:spMkLst>
            <pc:docMk/>
            <pc:sldMk cId="1198211483" sldId="277"/>
            <ac:spMk id="2" creationId="{69BE11DC-C499-4FCC-BD22-EC5A0DDA0C34}"/>
          </ac:spMkLst>
        </pc:spChg>
        <pc:spChg chg="add mod">
          <ac:chgData name="Mari Sian.Whittaker - SCH.539" userId="S::msianwhittaker@educ.somerset.gov.uk::5578d3dd-76cd-4967-a8a2-8969f155d436" providerId="AD" clId="Web-{81389DCE-7DF1-7BF9-B2D3-89BCC9BD193D}" dt="2019-01-28T16:22:47.886" v="194" actId="20577"/>
          <ac:spMkLst>
            <pc:docMk/>
            <pc:sldMk cId="1198211483" sldId="277"/>
            <ac:spMk id="3" creationId="{CC008132-F1D7-4650-9DBF-3C809EEF9F1C}"/>
          </ac:spMkLst>
        </pc:spChg>
        <pc:spChg chg="mod">
          <ac:chgData name="Mari Sian.Whittaker - SCH.539" userId="S::msianwhittaker@educ.somerset.gov.uk::5578d3dd-76cd-4967-a8a2-8969f155d436" providerId="AD" clId="Web-{81389DCE-7DF1-7BF9-B2D3-89BCC9BD193D}" dt="2019-01-28T16:21:48.400" v="133" actId="14100"/>
          <ac:spMkLst>
            <pc:docMk/>
            <pc:sldMk cId="1198211483" sldId="277"/>
            <ac:spMk id="6" creationId="{CAD81FFA-9482-4535-86C5-57DF6552150F}"/>
          </ac:spMkLst>
        </pc:spChg>
        <pc:picChg chg="mod">
          <ac:chgData name="Mari Sian.Whittaker - SCH.539" userId="S::msianwhittaker@educ.somerset.gov.uk::5578d3dd-76cd-4967-a8a2-8969f155d436" providerId="AD" clId="Web-{81389DCE-7DF1-7BF9-B2D3-89BCC9BD193D}" dt="2019-01-28T16:21:54.712" v="134" actId="1076"/>
          <ac:picMkLst>
            <pc:docMk/>
            <pc:sldMk cId="1198211483" sldId="277"/>
            <ac:picMk id="4" creationId="{DDD57073-923D-4400-8567-3336FFB73BBE}"/>
          </ac:picMkLst>
        </pc:picChg>
      </pc:sldChg>
      <pc:sldChg chg="del">
        <pc:chgData name="Mari Sian.Whittaker - SCH.539" userId="S::msianwhittaker@educ.somerset.gov.uk::5578d3dd-76cd-4967-a8a2-8969f155d436" providerId="AD" clId="Web-{81389DCE-7DF1-7BF9-B2D3-89BCC9BD193D}" dt="2019-01-28T16:16:38.451" v="28"/>
        <pc:sldMkLst>
          <pc:docMk/>
          <pc:sldMk cId="2524251210" sldId="278"/>
        </pc:sldMkLst>
      </pc:sldChg>
      <pc:sldChg chg="del">
        <pc:chgData name="Mari Sian.Whittaker - SCH.539" userId="S::msianwhittaker@educ.somerset.gov.uk::5578d3dd-76cd-4967-a8a2-8969f155d436" providerId="AD" clId="Web-{81389DCE-7DF1-7BF9-B2D3-89BCC9BD193D}" dt="2019-01-28T16:16:39.013" v="29"/>
        <pc:sldMkLst>
          <pc:docMk/>
          <pc:sldMk cId="294794284" sldId="279"/>
        </pc:sldMkLst>
      </pc:sldChg>
      <pc:sldChg chg="del">
        <pc:chgData name="Mari Sian.Whittaker - SCH.539" userId="S::msianwhittaker@educ.somerset.gov.uk::5578d3dd-76cd-4967-a8a2-8969f155d436" providerId="AD" clId="Web-{81389DCE-7DF1-7BF9-B2D3-89BCC9BD193D}" dt="2019-01-28T16:16:39.623" v="30"/>
        <pc:sldMkLst>
          <pc:docMk/>
          <pc:sldMk cId="4001872511" sldId="280"/>
        </pc:sldMkLst>
      </pc:sldChg>
      <pc:sldChg chg="del">
        <pc:chgData name="Mari Sian.Whittaker - SCH.539" userId="S::msianwhittaker@educ.somerset.gov.uk::5578d3dd-76cd-4967-a8a2-8969f155d436" providerId="AD" clId="Web-{81389DCE-7DF1-7BF9-B2D3-89BCC9BD193D}" dt="2019-01-28T16:16:40.013" v="31"/>
        <pc:sldMkLst>
          <pc:docMk/>
          <pc:sldMk cId="2488708168" sldId="281"/>
        </pc:sldMkLst>
      </pc:sldChg>
      <pc:sldChg chg="del">
        <pc:chgData name="Mari Sian.Whittaker - SCH.539" userId="S::msianwhittaker@educ.somerset.gov.uk::5578d3dd-76cd-4967-a8a2-8969f155d436" providerId="AD" clId="Web-{81389DCE-7DF1-7BF9-B2D3-89BCC9BD193D}" dt="2019-01-28T16:16:40.748" v="32"/>
        <pc:sldMkLst>
          <pc:docMk/>
          <pc:sldMk cId="264337203" sldId="282"/>
        </pc:sldMkLst>
      </pc:sldChg>
      <pc:sldChg chg="del">
        <pc:chgData name="Mari Sian.Whittaker - SCH.539" userId="S::msianwhittaker@educ.somerset.gov.uk::5578d3dd-76cd-4967-a8a2-8969f155d436" providerId="AD" clId="Web-{81389DCE-7DF1-7BF9-B2D3-89BCC9BD193D}" dt="2019-01-28T16:16:40.998" v="33"/>
        <pc:sldMkLst>
          <pc:docMk/>
          <pc:sldMk cId="4111581042" sldId="283"/>
        </pc:sldMkLst>
      </pc:sldChg>
      <pc:sldChg chg="del">
        <pc:chgData name="Mari Sian.Whittaker - SCH.539" userId="S::msianwhittaker@educ.somerset.gov.uk::5578d3dd-76cd-4967-a8a2-8969f155d436" providerId="AD" clId="Web-{81389DCE-7DF1-7BF9-B2D3-89BCC9BD193D}" dt="2019-01-28T16:16:41.498" v="34"/>
        <pc:sldMkLst>
          <pc:docMk/>
          <pc:sldMk cId="3807385602" sldId="284"/>
        </pc:sldMkLst>
      </pc:sldChg>
      <pc:sldChg chg="del">
        <pc:chgData name="Mari Sian.Whittaker - SCH.539" userId="S::msianwhittaker@educ.somerset.gov.uk::5578d3dd-76cd-4967-a8a2-8969f155d436" providerId="AD" clId="Web-{81389DCE-7DF1-7BF9-B2D3-89BCC9BD193D}" dt="2019-01-28T16:16:41.857" v="35"/>
        <pc:sldMkLst>
          <pc:docMk/>
          <pc:sldMk cId="232483722" sldId="285"/>
        </pc:sldMkLst>
      </pc:sldChg>
      <pc:sldChg chg="del">
        <pc:chgData name="Mari Sian.Whittaker - SCH.539" userId="S::msianwhittaker@educ.somerset.gov.uk::5578d3dd-76cd-4967-a8a2-8969f155d436" providerId="AD" clId="Web-{81389DCE-7DF1-7BF9-B2D3-89BCC9BD193D}" dt="2019-01-28T16:16:43.014" v="37"/>
        <pc:sldMkLst>
          <pc:docMk/>
          <pc:sldMk cId="2311507451" sldId="288"/>
        </pc:sldMkLst>
      </pc:sldChg>
      <pc:sldChg chg="del">
        <pc:chgData name="Mari Sian.Whittaker - SCH.539" userId="S::msianwhittaker@educ.somerset.gov.uk::5578d3dd-76cd-4967-a8a2-8969f155d436" providerId="AD" clId="Web-{81389DCE-7DF1-7BF9-B2D3-89BCC9BD193D}" dt="2019-01-28T16:16:42.295" v="36"/>
        <pc:sldMkLst>
          <pc:docMk/>
          <pc:sldMk cId="3675885675" sldId="290"/>
        </pc:sldMkLst>
      </pc:sldChg>
      <pc:sldChg chg="del">
        <pc:chgData name="Mari Sian.Whittaker - SCH.539" userId="S::msianwhittaker@educ.somerset.gov.uk::5578d3dd-76cd-4967-a8a2-8969f155d436" providerId="AD" clId="Web-{81389DCE-7DF1-7BF9-B2D3-89BCC9BD193D}" dt="2019-01-28T16:16:44.185" v="38"/>
        <pc:sldMkLst>
          <pc:docMk/>
          <pc:sldMk cId="977361297" sldId="291"/>
        </pc:sldMkLst>
      </pc:sldChg>
      <pc:sldChg chg="modSp del">
        <pc:chgData name="Mari Sian.Whittaker - SCH.539" userId="S::msianwhittaker@educ.somerset.gov.uk::5578d3dd-76cd-4967-a8a2-8969f155d436" providerId="AD" clId="Web-{81389DCE-7DF1-7BF9-B2D3-89BCC9BD193D}" dt="2019-01-28T16:16:31.528" v="27"/>
        <pc:sldMkLst>
          <pc:docMk/>
          <pc:sldMk cId="167633150" sldId="292"/>
        </pc:sldMkLst>
        <pc:spChg chg="mod">
          <ac:chgData name="Mari Sian.Whittaker - SCH.539" userId="S::msianwhittaker@educ.somerset.gov.uk::5578d3dd-76cd-4967-a8a2-8969f155d436" providerId="AD" clId="Web-{81389DCE-7DF1-7BF9-B2D3-89BCC9BD193D}" dt="2019-01-28T16:16:30.482" v="24" actId="20577"/>
          <ac:spMkLst>
            <pc:docMk/>
            <pc:sldMk cId="167633150" sldId="292"/>
            <ac:spMk id="2" creationId="{6C53178C-98EC-4465-9047-21EDFF322FBE}"/>
          </ac:spMkLst>
        </pc:spChg>
      </pc:sldChg>
      <pc:sldChg chg="del">
        <pc:chgData name="Mari Sian.Whittaker - SCH.539" userId="S::msianwhittaker@educ.somerset.gov.uk::5578d3dd-76cd-4967-a8a2-8969f155d436" providerId="AD" clId="Web-{81389DCE-7DF1-7BF9-B2D3-89BCC9BD193D}" dt="2019-01-28T16:17:36.109" v="73"/>
        <pc:sldMkLst>
          <pc:docMk/>
          <pc:sldMk cId="1416496735" sldId="293"/>
        </pc:sldMkLst>
      </pc:sldChg>
      <pc:sldChg chg="modSp">
        <pc:chgData name="Mari Sian.Whittaker - SCH.539" userId="S::msianwhittaker@educ.somerset.gov.uk::5578d3dd-76cd-4967-a8a2-8969f155d436" providerId="AD" clId="Web-{81389DCE-7DF1-7BF9-B2D3-89BCC9BD193D}" dt="2019-01-28T16:17:45.797" v="75" actId="20577"/>
        <pc:sldMkLst>
          <pc:docMk/>
          <pc:sldMk cId="3395044428" sldId="294"/>
        </pc:sldMkLst>
        <pc:spChg chg="mod">
          <ac:chgData name="Mari Sian.Whittaker - SCH.539" userId="S::msianwhittaker@educ.somerset.gov.uk::5578d3dd-76cd-4967-a8a2-8969f155d436" providerId="AD" clId="Web-{81389DCE-7DF1-7BF9-B2D3-89BCC9BD193D}" dt="2019-01-28T16:17:45.797" v="75" actId="20577"/>
          <ac:spMkLst>
            <pc:docMk/>
            <pc:sldMk cId="3395044428" sldId="294"/>
            <ac:spMk id="2" creationId="{EE598F4A-159F-46CE-B2F8-4C5986F67E58}"/>
          </ac:spMkLst>
        </pc:spChg>
      </pc:sldChg>
      <pc:sldChg chg="modSp">
        <pc:chgData name="Mari Sian.Whittaker - SCH.539" userId="S::msianwhittaker@educ.somerset.gov.uk::5578d3dd-76cd-4967-a8a2-8969f155d436" providerId="AD" clId="Web-{81389DCE-7DF1-7BF9-B2D3-89BCC9BD193D}" dt="2019-01-28T16:17:27.812" v="72" actId="14100"/>
        <pc:sldMkLst>
          <pc:docMk/>
          <pc:sldMk cId="2350597262" sldId="295"/>
        </pc:sldMkLst>
        <pc:spChg chg="mod">
          <ac:chgData name="Mari Sian.Whittaker - SCH.539" userId="S::msianwhittaker@educ.somerset.gov.uk::5578d3dd-76cd-4967-a8a2-8969f155d436" providerId="AD" clId="Web-{81389DCE-7DF1-7BF9-B2D3-89BCC9BD193D}" dt="2019-01-28T16:17:03.952" v="49" actId="20577"/>
          <ac:spMkLst>
            <pc:docMk/>
            <pc:sldMk cId="2350597262" sldId="295"/>
            <ac:spMk id="2" creationId="{A3650369-9732-40F3-BBC2-26072A85E18C}"/>
          </ac:spMkLst>
        </pc:spChg>
        <pc:spChg chg="mod">
          <ac:chgData name="Mari Sian.Whittaker - SCH.539" userId="S::msianwhittaker@educ.somerset.gov.uk::5578d3dd-76cd-4967-a8a2-8969f155d436" providerId="AD" clId="Web-{81389DCE-7DF1-7BF9-B2D3-89BCC9BD193D}" dt="2019-01-28T16:17:27.812" v="72" actId="14100"/>
          <ac:spMkLst>
            <pc:docMk/>
            <pc:sldMk cId="2350597262" sldId="295"/>
            <ac:spMk id="3" creationId="{F2A98903-5A0A-47E6-A76D-CBA24E7B4201}"/>
          </ac:spMkLst>
        </pc:spChg>
        <pc:spChg chg="mod">
          <ac:chgData name="Mari Sian.Whittaker - SCH.539" userId="S::msianwhittaker@educ.somerset.gov.uk::5578d3dd-76cd-4967-a8a2-8969f155d436" providerId="AD" clId="Web-{81389DCE-7DF1-7BF9-B2D3-89BCC9BD193D}" dt="2019-01-28T16:16:52.998" v="41" actId="20577"/>
          <ac:spMkLst>
            <pc:docMk/>
            <pc:sldMk cId="2350597262" sldId="295"/>
            <ac:spMk id="6" creationId="{353C4400-F92F-461D-9F42-B7C18D825CFF}"/>
          </ac:spMkLst>
        </pc:spChg>
      </pc:sldChg>
      <pc:sldChg chg="del">
        <pc:chgData name="Mari Sian.Whittaker - SCH.539" userId="S::msianwhittaker@educ.somerset.gov.uk::5578d3dd-76cd-4967-a8a2-8969f155d436" providerId="AD" clId="Web-{81389DCE-7DF1-7BF9-B2D3-89BCC9BD193D}" dt="2019-01-28T16:17:50.579" v="76"/>
        <pc:sldMkLst>
          <pc:docMk/>
          <pc:sldMk cId="3526440985" sldId="296"/>
        </pc:sldMkLst>
      </pc:sldChg>
      <pc:sldChg chg="modSp">
        <pc:chgData name="Mari Sian.Whittaker - SCH.539" userId="S::msianwhittaker@educ.somerset.gov.uk::5578d3dd-76cd-4967-a8a2-8969f155d436" providerId="AD" clId="Web-{81389DCE-7DF1-7BF9-B2D3-89BCC9BD193D}" dt="2019-01-28T16:18:00.907" v="79" actId="1076"/>
        <pc:sldMkLst>
          <pc:docMk/>
          <pc:sldMk cId="1794432181" sldId="297"/>
        </pc:sldMkLst>
        <pc:spChg chg="mod">
          <ac:chgData name="Mari Sian.Whittaker - SCH.539" userId="S::msianwhittaker@educ.somerset.gov.uk::5578d3dd-76cd-4967-a8a2-8969f155d436" providerId="AD" clId="Web-{81389DCE-7DF1-7BF9-B2D3-89BCC9BD193D}" dt="2019-01-28T16:18:00.907" v="79" actId="1076"/>
          <ac:spMkLst>
            <pc:docMk/>
            <pc:sldMk cId="1794432181" sldId="297"/>
            <ac:spMk id="5" creationId="{16FCF466-850F-41D9-AAA0-8E7A9BFD3E7C}"/>
          </ac:spMkLst>
        </pc:spChg>
        <pc:spChg chg="mod">
          <ac:chgData name="Mari Sian.Whittaker - SCH.539" userId="S::msianwhittaker@educ.somerset.gov.uk::5578d3dd-76cd-4967-a8a2-8969f155d436" providerId="AD" clId="Web-{81389DCE-7DF1-7BF9-B2D3-89BCC9BD193D}" dt="2019-01-28T16:17:56.907" v="77" actId="1076"/>
          <ac:spMkLst>
            <pc:docMk/>
            <pc:sldMk cId="1794432181" sldId="297"/>
            <ac:spMk id="6" creationId="{52FEA207-36A4-41A7-A68D-EBEBA9882C5D}"/>
          </ac:spMkLst>
        </pc:spChg>
      </pc:sldChg>
      <pc:sldChg chg="new ord">
        <pc:chgData name="Mari Sian.Whittaker - SCH.539" userId="S::msianwhittaker@educ.somerset.gov.uk::5578d3dd-76cd-4967-a8a2-8969f155d436" providerId="AD" clId="Web-{81389DCE-7DF1-7BF9-B2D3-89BCC9BD193D}" dt="2019-01-28T16:23:04.027" v="197"/>
        <pc:sldMkLst>
          <pc:docMk/>
          <pc:sldMk cId="178422811" sldId="298"/>
        </pc:sldMkLst>
      </pc:sldChg>
      <pc:sldChg chg="del">
        <pc:chgData name="Mari Sian.Whittaker - SCH.539" userId="S::msianwhittaker@educ.somerset.gov.uk::5578d3dd-76cd-4967-a8a2-8969f155d436" providerId="AD" clId="Web-{81389DCE-7DF1-7BF9-B2D3-89BCC9BD193D}" dt="2019-01-28T16:16:44.717" v="39"/>
        <pc:sldMkLst>
          <pc:docMk/>
          <pc:sldMk cId="1346166125" sldId="298"/>
        </pc:sldMkLst>
      </pc:sldChg>
    </pc:docChg>
  </pc:docChgLst>
  <pc:docChgLst>
    <pc:chgData name="Mari Sian.Whittaker - SCH.539" userId="S::msianwhittaker@educ.somerset.gov.uk::5578d3dd-76cd-4967-a8a2-8969f155d436" providerId="AD" clId="Web-{A81AE801-8E7C-43D8-864D-3D408661DAE9}"/>
    <pc:docChg chg="addSld delSld modSld sldOrd">
      <pc:chgData name="Mari Sian.Whittaker - SCH.539" userId="S::msianwhittaker@educ.somerset.gov.uk::5578d3dd-76cd-4967-a8a2-8969f155d436" providerId="AD" clId="Web-{A81AE801-8E7C-43D8-864D-3D408661DAE9}" dt="2018-05-09T05:10:53.490" v="100"/>
      <pc:docMkLst>
        <pc:docMk/>
      </pc:docMkLst>
      <pc:sldChg chg="ord">
        <pc:chgData name="Mari Sian.Whittaker - SCH.539" userId="S::msianwhittaker@educ.somerset.gov.uk::5578d3dd-76cd-4967-a8a2-8969f155d436" providerId="AD" clId="Web-{A81AE801-8E7C-43D8-864D-3D408661DAE9}" dt="2018-05-09T05:04:36.076" v="1"/>
        <pc:sldMkLst>
          <pc:docMk/>
          <pc:sldMk cId="3701289792" sldId="258"/>
        </pc:sldMkLst>
      </pc:sldChg>
      <pc:sldChg chg="ord">
        <pc:chgData name="Mari Sian.Whittaker - SCH.539" userId="S::msianwhittaker@educ.somerset.gov.uk::5578d3dd-76cd-4967-a8a2-8969f155d436" providerId="AD" clId="Web-{A81AE801-8E7C-43D8-864D-3D408661DAE9}" dt="2018-05-09T05:04:37.732" v="2"/>
        <pc:sldMkLst>
          <pc:docMk/>
          <pc:sldMk cId="2453107364" sldId="259"/>
        </pc:sldMkLst>
      </pc:sldChg>
      <pc:sldChg chg="addSp modSp add">
        <pc:chgData name="Mari Sian.Whittaker - SCH.539" userId="S::msianwhittaker@educ.somerset.gov.uk::5578d3dd-76cd-4967-a8a2-8969f155d436" providerId="AD" clId="Web-{A81AE801-8E7C-43D8-864D-3D408661DAE9}" dt="2018-05-09T05:07:05.478" v="40" actId="1076"/>
        <pc:sldMkLst>
          <pc:docMk/>
          <pc:sldMk cId="959169325" sldId="265"/>
        </pc:sldMkLst>
        <pc:spChg chg="mod">
          <ac:chgData name="Mari Sian.Whittaker - SCH.539" userId="S::msianwhittaker@educ.somerset.gov.uk::5578d3dd-76cd-4967-a8a2-8969f155d436" providerId="AD" clId="Web-{A81AE801-8E7C-43D8-864D-3D408661DAE9}" dt="2018-05-09T05:07:05.478" v="40" actId="1076"/>
          <ac:spMkLst>
            <pc:docMk/>
            <pc:sldMk cId="959169325" sldId="265"/>
            <ac:spMk id="2" creationId="{00000000-0000-0000-0000-000000000000}"/>
          </ac:spMkLst>
        </pc:spChg>
        <pc:spChg chg="mod">
          <ac:chgData name="Mari Sian.Whittaker - SCH.539" userId="S::msianwhittaker@educ.somerset.gov.uk::5578d3dd-76cd-4967-a8a2-8969f155d436" providerId="AD" clId="Web-{A81AE801-8E7C-43D8-864D-3D408661DAE9}" dt="2018-05-09T05:06:38.083" v="33" actId="1076"/>
          <ac:spMkLst>
            <pc:docMk/>
            <pc:sldMk cId="959169325" sldId="265"/>
            <ac:spMk id="3" creationId="{00000000-0000-0000-0000-000000000000}"/>
          </ac:spMkLst>
        </pc:spChg>
        <pc:spChg chg="mod">
          <ac:chgData name="Mari Sian.Whittaker - SCH.539" userId="S::msianwhittaker@educ.somerset.gov.uk::5578d3dd-76cd-4967-a8a2-8969f155d436" providerId="AD" clId="Web-{A81AE801-8E7C-43D8-864D-3D408661DAE9}" dt="2018-05-09T05:06:43.959" v="35" actId="1076"/>
          <ac:spMkLst>
            <pc:docMk/>
            <pc:sldMk cId="959169325" sldId="265"/>
            <ac:spMk id="4" creationId="{00000000-0000-0000-0000-000000000000}"/>
          </ac:spMkLst>
        </pc:spChg>
        <pc:spChg chg="add mod">
          <ac:chgData name="Mari Sian.Whittaker - SCH.539" userId="S::msianwhittaker@educ.somerset.gov.uk::5578d3dd-76cd-4967-a8a2-8969f155d436" providerId="AD" clId="Web-{A81AE801-8E7C-43D8-864D-3D408661DAE9}" dt="2018-05-09T05:06:59.162" v="39" actId="20577"/>
          <ac:spMkLst>
            <pc:docMk/>
            <pc:sldMk cId="959169325" sldId="265"/>
            <ac:spMk id="6" creationId="{D599D08B-510E-494C-ADEF-FDCCE6C5FA41}"/>
          </ac:spMkLst>
        </pc:spChg>
      </pc:sldChg>
      <pc:sldChg chg="addSp delSp modSp add">
        <pc:chgData name="Mari Sian.Whittaker - SCH.539" userId="S::msianwhittaker@educ.somerset.gov.uk::5578d3dd-76cd-4967-a8a2-8969f155d436" providerId="AD" clId="Web-{A81AE801-8E7C-43D8-864D-3D408661DAE9}" dt="2018-05-09T05:09:15.374" v="78" actId="20577"/>
        <pc:sldMkLst>
          <pc:docMk/>
          <pc:sldMk cId="1227686091" sldId="266"/>
        </pc:sldMkLst>
        <pc:spChg chg="del">
          <ac:chgData name="Mari Sian.Whittaker - SCH.539" userId="S::msianwhittaker@educ.somerset.gov.uk::5578d3dd-76cd-4967-a8a2-8969f155d436" providerId="AD" clId="Web-{A81AE801-8E7C-43D8-864D-3D408661DAE9}" dt="2018-05-09T05:07:40.105" v="46" actId="20577"/>
          <ac:spMkLst>
            <pc:docMk/>
            <pc:sldMk cId="1227686091" sldId="266"/>
            <ac:spMk id="2" creationId="{00000000-0000-0000-0000-000000000000}"/>
          </ac:spMkLst>
        </pc:spChg>
        <pc:spChg chg="mod">
          <ac:chgData name="Mari Sian.Whittaker - SCH.539" userId="S::msianwhittaker@educ.somerset.gov.uk::5578d3dd-76cd-4967-a8a2-8969f155d436" providerId="AD" clId="Web-{A81AE801-8E7C-43D8-864D-3D408661DAE9}" dt="2018-05-09T05:08:32.217" v="60" actId="20577"/>
          <ac:spMkLst>
            <pc:docMk/>
            <pc:sldMk cId="1227686091" sldId="266"/>
            <ac:spMk id="3" creationId="{00000000-0000-0000-0000-000000000000}"/>
          </ac:spMkLst>
        </pc:spChg>
        <pc:spChg chg="add del mod">
          <ac:chgData name="Mari Sian.Whittaker - SCH.539" userId="S::msianwhittaker@educ.somerset.gov.uk::5578d3dd-76cd-4967-a8a2-8969f155d436" providerId="AD" clId="Web-{A81AE801-8E7C-43D8-864D-3D408661DAE9}" dt="2018-05-09T05:07:47.855" v="47" actId="20577"/>
          <ac:spMkLst>
            <pc:docMk/>
            <pc:sldMk cId="1227686091" sldId="266"/>
            <ac:spMk id="6" creationId="{D8D8BB53-3F7A-409D-8F69-7563E1A2DE04}"/>
          </ac:spMkLst>
        </pc:spChg>
        <pc:spChg chg="add mod">
          <ac:chgData name="Mari Sian.Whittaker - SCH.539" userId="S::msianwhittaker@educ.somerset.gov.uk::5578d3dd-76cd-4967-a8a2-8969f155d436" providerId="AD" clId="Web-{A81AE801-8E7C-43D8-864D-3D408661DAE9}" dt="2018-05-09T05:09:15.374" v="78" actId="20577"/>
          <ac:spMkLst>
            <pc:docMk/>
            <pc:sldMk cId="1227686091" sldId="266"/>
            <ac:spMk id="8" creationId="{EB795CE1-CDC0-459F-B2BC-BB8DC5294AE6}"/>
          </ac:spMkLst>
        </pc:spChg>
        <pc:graphicFrameChg chg="mod modGraphic">
          <ac:chgData name="Mari Sian.Whittaker - SCH.539" userId="S::msianwhittaker@educ.somerset.gov.uk::5578d3dd-76cd-4967-a8a2-8969f155d436" providerId="AD" clId="Web-{A81AE801-8E7C-43D8-864D-3D408661DAE9}" dt="2018-05-09T05:09:05.608" v="76" actId="1076"/>
          <ac:graphicFrameMkLst>
            <pc:docMk/>
            <pc:sldMk cId="1227686091" sldId="266"/>
            <ac:graphicFrameMk id="4" creationId="{00000000-0000-0000-0000-000000000000}"/>
          </ac:graphicFrameMkLst>
        </pc:graphicFrameChg>
      </pc:sldChg>
      <pc:sldChg chg="addSp delSp modSp add">
        <pc:chgData name="Mari Sian.Whittaker - SCH.539" userId="S::msianwhittaker@educ.somerset.gov.uk::5578d3dd-76cd-4967-a8a2-8969f155d436" providerId="AD" clId="Web-{A81AE801-8E7C-43D8-864D-3D408661DAE9}" dt="2018-05-09T05:10:53.490" v="100"/>
        <pc:sldMkLst>
          <pc:docMk/>
          <pc:sldMk cId="52092339" sldId="267"/>
        </pc:sldMkLst>
        <pc:spChg chg="del">
          <ac:chgData name="Mari Sian.Whittaker - SCH.539" userId="S::msianwhittaker@educ.somerset.gov.uk::5578d3dd-76cd-4967-a8a2-8969f155d436" providerId="AD" clId="Web-{A81AE801-8E7C-43D8-864D-3D408661DAE9}" dt="2018-05-09T05:09:44.144" v="88"/>
          <ac:spMkLst>
            <pc:docMk/>
            <pc:sldMk cId="52092339" sldId="267"/>
            <ac:spMk id="2" creationId="{00000000-0000-0000-0000-000000000000}"/>
          </ac:spMkLst>
        </pc:spChg>
        <pc:spChg chg="del">
          <ac:chgData name="Mari Sian.Whittaker - SCH.539" userId="S::msianwhittaker@educ.somerset.gov.uk::5578d3dd-76cd-4967-a8a2-8969f155d436" providerId="AD" clId="Web-{A81AE801-8E7C-43D8-864D-3D408661DAE9}" dt="2018-05-09T05:10:03.707" v="91"/>
          <ac:spMkLst>
            <pc:docMk/>
            <pc:sldMk cId="52092339" sldId="267"/>
            <ac:spMk id="3" creationId="{00000000-0000-0000-0000-000000000000}"/>
          </ac:spMkLst>
        </pc:spChg>
        <pc:spChg chg="add del mod">
          <ac:chgData name="Mari Sian.Whittaker - SCH.539" userId="S::msianwhittaker@educ.somerset.gov.uk::5578d3dd-76cd-4967-a8a2-8969f155d436" providerId="AD" clId="Web-{A81AE801-8E7C-43D8-864D-3D408661DAE9}" dt="2018-05-09T05:09:48.753" v="89"/>
          <ac:spMkLst>
            <pc:docMk/>
            <pc:sldMk cId="52092339" sldId="267"/>
            <ac:spMk id="6" creationId="{181F38B3-9142-422B-A822-98EB20BD3641}"/>
          </ac:spMkLst>
        </pc:spChg>
        <pc:spChg chg="mod">
          <ac:chgData name="Mari Sian.Whittaker - SCH.539" userId="S::msianwhittaker@educ.somerset.gov.uk::5578d3dd-76cd-4967-a8a2-8969f155d436" providerId="AD" clId="Web-{A81AE801-8E7C-43D8-864D-3D408661DAE9}" dt="2018-05-09T05:09:28.656" v="79" actId="20577"/>
          <ac:spMkLst>
            <pc:docMk/>
            <pc:sldMk cId="52092339" sldId="267"/>
            <ac:spMk id="7" creationId="{00000000-0000-0000-0000-000000000000}"/>
          </ac:spMkLst>
        </pc:spChg>
        <pc:spChg chg="mod">
          <ac:chgData name="Mari Sian.Whittaker - SCH.539" userId="S::msianwhittaker@educ.somerset.gov.uk::5578d3dd-76cd-4967-a8a2-8969f155d436" providerId="AD" clId="Web-{A81AE801-8E7C-43D8-864D-3D408661DAE9}" dt="2018-05-09T05:09:33.690" v="82" actId="20577"/>
          <ac:spMkLst>
            <pc:docMk/>
            <pc:sldMk cId="52092339" sldId="267"/>
            <ac:spMk id="8" creationId="{00000000-0000-0000-0000-000000000000}"/>
          </ac:spMkLst>
        </pc:spChg>
        <pc:spChg chg="mod">
          <ac:chgData name="Mari Sian.Whittaker - SCH.539" userId="S::msianwhittaker@educ.somerset.gov.uk::5578d3dd-76cd-4967-a8a2-8969f155d436" providerId="AD" clId="Web-{A81AE801-8E7C-43D8-864D-3D408661DAE9}" dt="2018-05-09T05:09:40.144" v="85" actId="20577"/>
          <ac:spMkLst>
            <pc:docMk/>
            <pc:sldMk cId="52092339" sldId="267"/>
            <ac:spMk id="9" creationId="{00000000-0000-0000-0000-000000000000}"/>
          </ac:spMkLst>
        </pc:spChg>
        <pc:spChg chg="add mod">
          <ac:chgData name="Mari Sian.Whittaker - SCH.539" userId="S::msianwhittaker@educ.somerset.gov.uk::5578d3dd-76cd-4967-a8a2-8969f155d436" providerId="AD" clId="Web-{A81AE801-8E7C-43D8-864D-3D408661DAE9}" dt="2018-05-09T05:10:00.504" v="90"/>
          <ac:spMkLst>
            <pc:docMk/>
            <pc:sldMk cId="52092339" sldId="267"/>
            <ac:spMk id="11" creationId="{036C526A-3EE9-42B0-AC88-4CAB5642EF99}"/>
          </ac:spMkLst>
        </pc:spChg>
        <pc:spChg chg="add del mod">
          <ac:chgData name="Mari Sian.Whittaker - SCH.539" userId="S::msianwhittaker@educ.somerset.gov.uk::5578d3dd-76cd-4967-a8a2-8969f155d436" providerId="AD" clId="Web-{A81AE801-8E7C-43D8-864D-3D408661DAE9}" dt="2018-05-09T05:10:15.973" v="92"/>
          <ac:spMkLst>
            <pc:docMk/>
            <pc:sldMk cId="52092339" sldId="267"/>
            <ac:spMk id="13" creationId="{B2798276-EC75-41AA-973C-D62E3133280A}"/>
          </ac:spMkLst>
        </pc:spChg>
        <pc:spChg chg="add mod">
          <ac:chgData name="Mari Sian.Whittaker - SCH.539" userId="S::msianwhittaker@educ.somerset.gov.uk::5578d3dd-76cd-4967-a8a2-8969f155d436" providerId="AD" clId="Web-{A81AE801-8E7C-43D8-864D-3D408661DAE9}" dt="2018-05-09T05:10:23.567" v="94" actId="1076"/>
          <ac:spMkLst>
            <pc:docMk/>
            <pc:sldMk cId="52092339" sldId="267"/>
            <ac:spMk id="15" creationId="{EC3784F9-8026-424B-8109-83C48E350E0B}"/>
          </ac:spMkLst>
        </pc:spChg>
        <pc:graphicFrameChg chg="del mod modGraphic">
          <ac:chgData name="Mari Sian.Whittaker - SCH.539" userId="S::msianwhittaker@educ.somerset.gov.uk::5578d3dd-76cd-4967-a8a2-8969f155d436" providerId="AD" clId="Web-{A81AE801-8E7C-43D8-864D-3D408661DAE9}" dt="2018-05-09T05:10:31.817" v="97"/>
          <ac:graphicFrameMkLst>
            <pc:docMk/>
            <pc:sldMk cId="52092339" sldId="267"/>
            <ac:graphicFrameMk id="4" creationId="{00000000-0000-0000-0000-000000000000}"/>
          </ac:graphicFrameMkLst>
        </pc:graphicFrameChg>
        <pc:graphicFrameChg chg="add mod modGraphic">
          <ac:chgData name="Mari Sian.Whittaker - SCH.539" userId="S::msianwhittaker@educ.somerset.gov.uk::5578d3dd-76cd-4967-a8a2-8969f155d436" providerId="AD" clId="Web-{A81AE801-8E7C-43D8-864D-3D408661DAE9}" dt="2018-05-09T05:10:53.490" v="100"/>
          <ac:graphicFrameMkLst>
            <pc:docMk/>
            <pc:sldMk cId="52092339" sldId="267"/>
            <ac:graphicFrameMk id="17" creationId="{5F388CC6-7DCE-4A14-8900-6028E1D44D6F}"/>
          </ac:graphicFrameMkLst>
        </pc:graphicFrameChg>
      </pc:sldChg>
      <pc:sldChg chg="add del">
        <pc:chgData name="Mari Sian.Whittaker - SCH.539" userId="S::msianwhittaker@educ.somerset.gov.uk::5578d3dd-76cd-4967-a8a2-8969f155d436" providerId="AD" clId="Web-{A81AE801-8E7C-43D8-864D-3D408661DAE9}" dt="2018-05-09T05:06:13.738" v="28"/>
        <pc:sldMkLst>
          <pc:docMk/>
          <pc:sldMk cId="976603986" sldId="268"/>
        </pc:sldMkLst>
      </pc:sldChg>
      <pc:sldChg chg="add del">
        <pc:chgData name="Mari Sian.Whittaker - SCH.539" userId="S::msianwhittaker@educ.somerset.gov.uk::5578d3dd-76cd-4967-a8a2-8969f155d436" providerId="AD" clId="Web-{A81AE801-8E7C-43D8-864D-3D408661DAE9}" dt="2018-05-09T05:06:13.738" v="28"/>
        <pc:sldMkLst>
          <pc:docMk/>
          <pc:sldMk cId="1381952447" sldId="269"/>
        </pc:sldMkLst>
      </pc:sldChg>
      <pc:sldChg chg="add del">
        <pc:chgData name="Mari Sian.Whittaker - SCH.539" userId="S::msianwhittaker@educ.somerset.gov.uk::5578d3dd-76cd-4967-a8a2-8969f155d436" providerId="AD" clId="Web-{A81AE801-8E7C-43D8-864D-3D408661DAE9}" dt="2018-05-09T05:06:13.738" v="28"/>
        <pc:sldMkLst>
          <pc:docMk/>
          <pc:sldMk cId="813436527"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6E022-D0D5-4FA6-8D0E-E0F9C1DBE224}" type="datetimeFigureOut">
              <a:rPr lang="en-US"/>
              <a:t>1/30/2019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31115-46E2-4876-AC98-25DBD5EFD3B3}" type="slidenum">
              <a:rPr lang="en-US"/>
              <a:t>‹#›</a:t>
            </a:fld>
            <a:endParaRPr lang="en-US"/>
          </a:p>
        </p:txBody>
      </p:sp>
    </p:spTree>
    <p:extLst>
      <p:ext uri="{BB962C8B-B14F-4D97-AF65-F5344CB8AC3E}">
        <p14:creationId xmlns:p14="http://schemas.microsoft.com/office/powerpoint/2010/main" val="367394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1/30/2019</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A6AA8-A04B-4104-9AE2-BD48D340E27F}" type="datetimeFigureOut">
              <a:rPr lang="en-US" dirty="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0BF79-FAC6-4A96-8DE1-F7B82E2E1652}" type="datetimeFigureOut">
              <a:rPr lang="en-US" dirty="0"/>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F5DD9-2C52-442D-92E2-8072C0C3D7CD}" type="datetimeFigureOut">
              <a:rPr lang="en-US" dirty="0"/>
              <a:t>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1/30/2019</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D3D6FB-79CC-4683-A046-BBE785BA1BED}" type="datetimeFigureOut">
              <a:rPr lang="en-US" dirty="0"/>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2B3E8-48F1-4B23-8498-D8A04A81EC9C}" type="datetimeFigureOut">
              <a:rPr lang="en-US" dirty="0"/>
              <a:t>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dirty="0"/>
              <a:t>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1/30/2019</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1/30/2019</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1/30/2019</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yQfP2Y2t45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7708" y="2665108"/>
            <a:ext cx="9082963" cy="707367"/>
          </a:xfrm>
        </p:spPr>
        <p:txBody>
          <a:bodyPr/>
          <a:lstStyle/>
          <a:p>
            <a:r>
              <a:rPr lang="en-US"/>
              <a:t>America, 1840-1895</a:t>
            </a:r>
          </a:p>
        </p:txBody>
      </p:sp>
      <p:sp>
        <p:nvSpPr>
          <p:cNvPr id="3" name="Subtitle 2"/>
          <p:cNvSpPr>
            <a:spLocks noGrp="1"/>
          </p:cNvSpPr>
          <p:nvPr>
            <p:ph type="subTitle" idx="1"/>
          </p:nvPr>
        </p:nvSpPr>
        <p:spPr>
          <a:xfrm>
            <a:off x="1578101" y="3858966"/>
            <a:ext cx="9173820" cy="873950"/>
          </a:xfrm>
        </p:spPr>
        <p:txBody>
          <a:bodyPr vert="horz" lIns="91440" tIns="45720" rIns="91440" bIns="45720" rtlCol="0" anchor="t">
            <a:noAutofit/>
          </a:bodyPr>
          <a:lstStyle/>
          <a:p>
            <a:pPr algn="l"/>
            <a:r>
              <a:rPr lang="en-US" sz="2800" b="1" dirty="0"/>
              <a:t>Session 2: </a:t>
            </a:r>
            <a:r>
              <a:rPr lang="en-US" sz="2800" dirty="0"/>
              <a:t>Dealing with a different culture: the Plains Indians’ way of life</a:t>
            </a:r>
          </a:p>
        </p:txBody>
      </p:sp>
    </p:spTree>
    <p:extLst>
      <p:ext uri="{BB962C8B-B14F-4D97-AF65-F5344CB8AC3E}">
        <p14:creationId xmlns:p14="http://schemas.microsoft.com/office/powerpoint/2010/main" val="1627197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947358-53DE-4FE2-AF1C-C7446FD89FEE}"/>
              </a:ext>
            </a:extLst>
          </p:cNvPr>
          <p:cNvSpPr>
            <a:spLocks noGrp="1"/>
          </p:cNvSpPr>
          <p:nvPr>
            <p:ph idx="1"/>
          </p:nvPr>
        </p:nvSpPr>
        <p:spPr>
          <a:xfrm>
            <a:off x="838200" y="1253330"/>
            <a:ext cx="10515600" cy="5452269"/>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5" name="Callout: Down Arrow 4">
            <a:extLst>
              <a:ext uri="{FF2B5EF4-FFF2-40B4-BE49-F238E27FC236}">
                <a16:creationId xmlns:a16="http://schemas.microsoft.com/office/drawing/2014/main" xmlns="" id="{9EC16CE3-948C-48AC-8414-ACD15AC9AE46}"/>
              </a:ext>
            </a:extLst>
          </p:cNvPr>
          <p:cNvSpPr/>
          <p:nvPr/>
        </p:nvSpPr>
        <p:spPr>
          <a:xfrm>
            <a:off x="417705" y="516862"/>
            <a:ext cx="11365584" cy="6227232"/>
          </a:xfrm>
          <a:prstGeom prst="downArrowCallout">
            <a:avLst>
              <a:gd name="adj1" fmla="val 10806"/>
              <a:gd name="adj2" fmla="val 14644"/>
              <a:gd name="adj3" fmla="val 8692"/>
              <a:gd name="adj4" fmla="val 87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u="sng" dirty="0"/>
              <a:t>4. Changing attitudes – the Indian Appropriations Act, 1851</a:t>
            </a:r>
          </a:p>
          <a:p>
            <a:endParaRPr lang="en-GB" sz="2200" u="sng" dirty="0"/>
          </a:p>
          <a:p>
            <a:pPr marL="342900" indent="-342900">
              <a:buFont typeface="Arial" panose="020B0604020202020204" pitchFamily="34" charset="0"/>
              <a:buChar char="•"/>
            </a:pPr>
            <a:r>
              <a:rPr lang="en-GB" sz="2200" dirty="0"/>
              <a:t>By the 1850’s, more travellers were crossing the Plains and settlers were moving beyond the Permanent Indian Frontier on to the Eastern edges of the Plains.</a:t>
            </a:r>
          </a:p>
          <a:p>
            <a:pPr marL="342900" indent="-342900">
              <a:buFont typeface="Arial" panose="020B0604020202020204" pitchFamily="34" charset="0"/>
              <a:buChar char="•"/>
            </a:pPr>
            <a:r>
              <a:rPr lang="en-GB" sz="2200" dirty="0"/>
              <a:t>Westward movement was encouraged by the government and the belief in Manifest Destiny, but it made the Plains Indians’ need for protection more pressing.</a:t>
            </a:r>
          </a:p>
          <a:p>
            <a:pPr marL="342900" indent="-342900">
              <a:buFont typeface="Arial" panose="020B0604020202020204" pitchFamily="34" charset="0"/>
              <a:buChar char="•"/>
            </a:pPr>
            <a:r>
              <a:rPr lang="en-GB" sz="2200" dirty="0"/>
              <a:t>In the 1850s, people also began to see the possibility of settling on the Plains – it wasn't quite the 'Great American Desert' they had thought. </a:t>
            </a:r>
          </a:p>
          <a:p>
            <a:pPr marL="342900" indent="-342900">
              <a:buFont typeface="Arial" panose="020B0604020202020204" pitchFamily="34" charset="0"/>
              <a:buChar char="•"/>
            </a:pPr>
            <a:r>
              <a:rPr lang="en-GB" sz="2200" dirty="0"/>
              <a:t>Meanwhile, US government policy focused on trying to ‘civilise’ the Indians by confining them to more concentrated RESERVATIONS.</a:t>
            </a:r>
          </a:p>
          <a:p>
            <a:pPr marL="342900" indent="-342900">
              <a:buFont typeface="Arial" panose="020B0604020202020204" pitchFamily="34" charset="0"/>
              <a:buChar char="•"/>
            </a:pPr>
            <a:r>
              <a:rPr lang="en-GB" sz="2200" dirty="0"/>
              <a:t>The outcome of this was the US government policy was the Indian Appropriations Act of 1851.</a:t>
            </a:r>
          </a:p>
          <a:p>
            <a:pPr marL="342900" indent="-342900">
              <a:buFont typeface="Arial" panose="020B0604020202020204" pitchFamily="34" charset="0"/>
              <a:buChar char="•"/>
            </a:pPr>
            <a:r>
              <a:rPr lang="en-GB" sz="2200" dirty="0"/>
              <a:t>This set up legally recognised reservations intended to protect Indians from westward expansion.</a:t>
            </a:r>
          </a:p>
          <a:p>
            <a:pPr marL="342900" indent="-342900">
              <a:buFont typeface="Arial" panose="020B0604020202020204" pitchFamily="34" charset="0"/>
              <a:buChar char="•"/>
            </a:pPr>
            <a:r>
              <a:rPr lang="en-GB" sz="2200" dirty="0"/>
              <a:t>In 1854, the government opened up Kansas and Nebraska for settlement. </a:t>
            </a:r>
          </a:p>
        </p:txBody>
      </p:sp>
    </p:spTree>
    <p:extLst>
      <p:ext uri="{BB962C8B-B14F-4D97-AF65-F5344CB8AC3E}">
        <p14:creationId xmlns:p14="http://schemas.microsoft.com/office/powerpoint/2010/main" val="46588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900" y="168275"/>
            <a:ext cx="10255743" cy="3693319"/>
          </a:xfrm>
          <a:prstGeom prst="rect">
            <a:avLst/>
          </a:prstGeom>
          <a:solidFill>
            <a:schemeClr val="accent1"/>
          </a:solidFill>
        </p:spPr>
        <p:txBody>
          <a:bodyPr wrap="square" rtlCol="0">
            <a:spAutoFit/>
          </a:bodyPr>
          <a:lstStyle/>
          <a:p>
            <a:r>
              <a:rPr lang="en-GB" sz="2400" u="sng" dirty="0">
                <a:solidFill>
                  <a:schemeClr val="bg1"/>
                </a:solidFill>
              </a:rPr>
              <a:t>5. Consequences /Impact:</a:t>
            </a:r>
          </a:p>
          <a:p>
            <a:endParaRPr lang="en-GB" sz="2400" u="sng" dirty="0">
              <a:solidFill>
                <a:schemeClr val="bg1"/>
              </a:solidFill>
            </a:endParaRPr>
          </a:p>
          <a:p>
            <a:pPr marL="342900" indent="-342900">
              <a:buFont typeface="Arial" panose="020B0604020202020204" pitchFamily="34" charset="0"/>
              <a:buChar char="•"/>
            </a:pPr>
            <a:r>
              <a:rPr lang="en-GB" sz="2400" dirty="0">
                <a:solidFill>
                  <a:schemeClr val="bg1"/>
                </a:solidFill>
              </a:rPr>
              <a:t>The Americans were beginning to see the land of the Great Plains from the point of view of ownership and settlement, but the Plains Indians believed no one could own the land.</a:t>
            </a:r>
          </a:p>
          <a:p>
            <a:pPr marL="342900" indent="-342900">
              <a:buFont typeface="Arial" panose="020B0604020202020204" pitchFamily="34" charset="0"/>
              <a:buChar char="•"/>
            </a:pPr>
            <a:r>
              <a:rPr lang="en-GB" sz="2400" dirty="0">
                <a:solidFill>
                  <a:schemeClr val="bg1"/>
                </a:solidFill>
              </a:rPr>
              <a:t>At the core of Indian religious belief was the circle of life and they came from the earth just like all animals, and when they died they returned to the earth.</a:t>
            </a:r>
          </a:p>
          <a:p>
            <a:pPr marL="342900" indent="-342900">
              <a:buFont typeface="Arial" panose="020B0604020202020204" pitchFamily="34" charset="0"/>
              <a:buChar char="•"/>
            </a:pPr>
            <a:r>
              <a:rPr lang="en-GB" sz="2400" dirty="0">
                <a:solidFill>
                  <a:schemeClr val="bg1"/>
                </a:solidFill>
              </a:rPr>
              <a:t>As well as a clash over land, there was a clash of cultures, as neither side fully understood the other.</a:t>
            </a:r>
          </a:p>
          <a:p>
            <a:endParaRPr lang="en-GB" dirty="0"/>
          </a:p>
        </p:txBody>
      </p:sp>
      <p:sp>
        <p:nvSpPr>
          <p:cNvPr id="8" name="AutoShape 2" descr="https://attachment.outlook.office.net/owa/MSianMorgan@educ.somerset.gov.uk/service.svc/s/GetFileAttachment?id=AAMkADAxZDE2OTU2LTQ1MzEtNGE0OC1hNTc2LWI2ODM1YzZjMDYyZABGAAAAAAAL6svb%2Fw0NTq4Yf09V9EOPBwDeqOykSzIGS6nv4QfauNLHAAABGtKvAAAZUXC4lf2sSKki9lO4hrjlAALCzSkQAAABEgAQABZ%2FPiY2Y%2BNAlkh7JXUpkEM%3D&amp;X-OWA-CANARY=8EJ8zBEPp0yCNdgy-Cq4W9D2rxpJr9UYHqkGyZVTG0OJa7uudi2llRY7nBvteTwh_1Z-GiueCbk.&amp;token=eyJ0eXAiOiJKV1QiLCJhbGciOiJSUzI1NiIsIng1dCI6IkJnRDU5blJpQnpmbk5BVGloOFJhZ1l5M3pyZyJ9.eyJ2ZXIiOiJFeGNoYW5nZS5DYWxsYmFjay5WMSIsImFwcGN0eHNlbmRlciI6Ik93YURvd25sb2FkQDI4M2Q0Y2RkLWM4ZGUtNGU1Ny05NzdmLTI5YThjMWIyZGY3YSIsImFwcGN0eCI6IntcIm1zZXhjaHByb3RcIjpcIm93YVwiLFwicHJpbWFyeXNpZFwiOlwiUy0xLTUtMjEtMjkzNzk3MTY3MC0yOTE0ODU1MzY3LTI4MjkyNTc5MDAtMjcxMDI4MVwiLFwicHVpZFwiOlwiMTE1Mzk3NzAyNTIyNzM1NzI2OFwiLFwib2lkXCI6XCI1NTc4ZDNkZC03NmNkLTQ5NjctYThhMi04OTY5ZjE1NWQ0MzZcIixcInNjb3BlXCI6XCJPd2FEb3dubG9hZFwifSIsImlzcyI6IjAwMDAwMDAyLTAwMDAtMGZmMS1jZTAwLTAwMDAwMDAwMDAwMEAyODNkNGNkZC1jOGRlLTRlNTctOTc3Zi0yOWE4YzFiMmRmN2EiLCJhdWQiOiIwMDAwMDAwMi0wMDAwLTBmZjEtY2UwMC0wMDAwMDAwMDAwMDAvYXR0YWNobWVudC5vdXRsb29rLm9mZmljZS5uZXRAMjgzZDRjZGQtYzhkZS00ZTU3LTk3N2YtMjlhOGMxYjJkZjdhIiwiZXhwIjoxNTI1MTY4ODgwLCJuYmYiOjE1MjUxNjgyODB9.aelQsEmDRHP4-0i7Htd4io_Dpox0F-WcRwc64YvUmSVmtczvKTfLqR4T8MRJZLL2Jyjg68t7iadmH-L3GBQ7WS0TklR98yUs4TZ9x9OHGDdxOb0pfVK-rs5JInYsV3ccD2WrST55ek-X4XD_xVrpv7GI4fQTe5bD3-wsXa4Ipkdmx0FRX10XHs_i-P4QetwrcPBe9zkgUo6JDgm-YqVpu6JAaIcU3MZ2tWHyY3fpl06J5ng5Q0vd5M1bZCetBCyE0H4aZ2GJ7gSMuB6jYbPbfPkM4di2RDaOk2IX2HU_ffUiLgd_rCfAnX71flTs5yUuwamIvXtcjPV422-R-YuvpA&amp;owa=outlook.office365.com&amp;isImagePreview=Tru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https://attachment.outlook.office.net/owa/MSianMorgan@educ.somerset.gov.uk/service.svc/s/GetFileAttachment?id=AAMkADAxZDE2OTU2LTQ1MzEtNGE0OC1hNTc2LWI2ODM1YzZjMDYyZABGAAAAAAAL6svb%2Fw0NTq4Yf09V9EOPBwDeqOykSzIGS6nv4QfauNLHAAABGtKvAAAZUXC4lf2sSKki9lO4hrjlAALCzSkQAAABEgAQABZ%2FPiY2Y%2BNAlkh7JXUpkEM%3D&amp;X-OWA-CANARY=8EJ8zBEPp0yCNdgy-Cq4W9D2rxpJr9UYHqkGyZVTG0OJa7uudi2llRY7nBvteTwh_1Z-GiueCbk.&amp;token=eyJ0eXAiOiJKV1QiLCJhbGciOiJSUzI1NiIsIng1dCI6IkJnRDU5blJpQnpmbk5BVGloOFJhZ1l5M3pyZyJ9.eyJ2ZXIiOiJFeGNoYW5nZS5DYWxsYmFjay5WMSIsImFwcGN0eHNlbmRlciI6Ik93YURvd25sb2FkQDI4M2Q0Y2RkLWM4ZGUtNGU1Ny05NzdmLTI5YThjMWIyZGY3YSIsImFwcGN0eCI6IntcIm1zZXhjaHByb3RcIjpcIm93YVwiLFwicHJpbWFyeXNpZFwiOlwiUy0xLTUtMjEtMjkzNzk3MTY3MC0yOTE0ODU1MzY3LTI4MjkyNTc5MDAtMjcxMDI4MVwiLFwicHVpZFwiOlwiMTE1Mzk3NzAyNTIyNzM1NzI2OFwiLFwib2lkXCI6XCI1NTc4ZDNkZC03NmNkLTQ5NjctYThhMi04OTY5ZjE1NWQ0MzZcIixcInNjb3BlXCI6XCJPd2FEb3dubG9hZFwifSIsImlzcyI6IjAwMDAwMDAyLTAwMDAtMGZmMS1jZTAwLTAwMDAwMDAwMDAwMEAyODNkNGNkZC1jOGRlLTRlNTctOTc3Zi0yOWE4YzFiMmRmN2EiLCJhdWQiOiIwMDAwMDAwMi0wMDAwLTBmZjEtY2UwMC0wMDAwMDAwMDAwMDAvYXR0YWNobWVudC5vdXRsb29rLm9mZmljZS5uZXRAMjgzZDRjZGQtYzhkZS00ZTU3LTk3N2YtMjlhOGMxYjJkZjdhIiwiZXhwIjoxNTI1MTY4ODgwLCJuYmYiOjE1MjUxNjgyODB9.aelQsEmDRHP4-0i7Htd4io_Dpox0F-WcRwc64YvUmSVmtczvKTfLqR4T8MRJZLL2Jyjg68t7iadmH-L3GBQ7WS0TklR98yUs4TZ9x9OHGDdxOb0pfVK-rs5JInYsV3ccD2WrST55ek-X4XD_xVrpv7GI4fQTe5bD3-wsXa4Ipkdmx0FRX10XHs_i-P4QetwrcPBe9zkgUo6JDgm-YqVpu6JAaIcU3MZ2tWHyY3fpl06J5ng5Q0vd5M1bZCetBCyE0H4aZ2GJ7gSMuB6jYbPbfPkM4di2RDaOk2IX2HU_ffUiLgd_rCfAnX71flTs5yUuwamIvXtcjPV422-R-YuvpA&amp;owa=outlook.office365.com&amp;isImagePreview=Tru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rotWithShape="1">
          <a:blip r:embed="rId2"/>
          <a:srcRect l="5929" t="28224" r="2115" b="44823"/>
          <a:stretch/>
        </p:blipFill>
        <p:spPr>
          <a:xfrm>
            <a:off x="4590298" y="3810856"/>
            <a:ext cx="7081311" cy="2763503"/>
          </a:xfrm>
          <a:prstGeom prst="rect">
            <a:avLst/>
          </a:prstGeom>
        </p:spPr>
      </p:pic>
      <p:sp>
        <p:nvSpPr>
          <p:cNvPr id="11" name="TextBox 10"/>
          <p:cNvSpPr txBox="1"/>
          <p:nvPr/>
        </p:nvSpPr>
        <p:spPr>
          <a:xfrm>
            <a:off x="555869" y="4886859"/>
            <a:ext cx="3520617" cy="1216406"/>
          </a:xfrm>
          <a:prstGeom prst="rect">
            <a:avLst/>
          </a:prstGeom>
          <a:noFill/>
          <a:ln>
            <a:solidFill>
              <a:srgbClr val="0070C0"/>
            </a:solidFill>
          </a:ln>
        </p:spPr>
        <p:txBody>
          <a:bodyPr wrap="square" rtlCol="0">
            <a:spAutoFit/>
          </a:bodyPr>
          <a:lstStyle/>
          <a:p>
            <a:r>
              <a:rPr lang="en-GB" dirty="0"/>
              <a:t>Look carefully at this source. Underline anything which shows the difference in attitude towards land.</a:t>
            </a:r>
          </a:p>
        </p:txBody>
      </p:sp>
    </p:spTree>
    <p:extLst>
      <p:ext uri="{BB962C8B-B14F-4D97-AF65-F5344CB8AC3E}">
        <p14:creationId xmlns:p14="http://schemas.microsoft.com/office/powerpoint/2010/main" val="2540798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8E24A3-A9CF-4FC8-AC5A-6004FFC1727F}"/>
              </a:ext>
            </a:extLst>
          </p:cNvPr>
          <p:cNvSpPr txBox="1"/>
          <p:nvPr/>
        </p:nvSpPr>
        <p:spPr>
          <a:xfrm>
            <a:off x="509635" y="1706420"/>
            <a:ext cx="3999686"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000000"/>
                </a:solidFill>
                <a:latin typeface="Arial"/>
                <a:cs typeface="Arial"/>
              </a:rPr>
              <a:t>While many US citizens saw the Great Plains as undesirable, it was the home of the Plains Indians, who had adapted their lifestyle to living in the harsh environment of the Plains. </a:t>
            </a:r>
            <a:endParaRPr lang="en-US"/>
          </a:p>
          <a:p>
            <a:endParaRPr lang="en-GB" sz="2000" dirty="0">
              <a:solidFill>
                <a:srgbClr val="000000"/>
              </a:solidFill>
              <a:latin typeface="Arial"/>
              <a:cs typeface="Arial"/>
            </a:endParaRPr>
          </a:p>
          <a:p>
            <a:r>
              <a:rPr lang="en-GB" sz="2000" dirty="0">
                <a:solidFill>
                  <a:srgbClr val="000000"/>
                </a:solidFill>
                <a:latin typeface="Arial"/>
                <a:cs typeface="Arial"/>
              </a:rPr>
              <a:t>The original Indians are believed to have come to America from Asia many centuries before European explorers arrived on the continent.</a:t>
            </a:r>
            <a:endParaRPr lang="en-GB"/>
          </a:p>
          <a:p>
            <a:endParaRPr lang="en-GB" sz="2000" dirty="0">
              <a:solidFill>
                <a:srgbClr val="000000"/>
              </a:solidFill>
              <a:latin typeface="Arial"/>
              <a:cs typeface="Arial"/>
            </a:endParaRPr>
          </a:p>
          <a:p>
            <a:endParaRPr lang="en-GB" sz="2000" dirty="0">
              <a:solidFill>
                <a:srgbClr val="000000"/>
              </a:solidFill>
              <a:latin typeface="Arial"/>
              <a:cs typeface="Arial"/>
            </a:endParaRPr>
          </a:p>
        </p:txBody>
      </p:sp>
      <p:sp>
        <p:nvSpPr>
          <p:cNvPr id="3" name="TextBox 2">
            <a:extLst>
              <a:ext uri="{FF2B5EF4-FFF2-40B4-BE49-F238E27FC236}">
                <a16:creationId xmlns:a16="http://schemas.microsoft.com/office/drawing/2014/main" xmlns="" id="{F8683E20-C77B-49A3-9A4F-EE2B6251A7D2}"/>
              </a:ext>
            </a:extLst>
          </p:cNvPr>
          <p:cNvSpPr txBox="1"/>
          <p:nvPr/>
        </p:nvSpPr>
        <p:spPr>
          <a:xfrm>
            <a:off x="5303623" y="4241715"/>
            <a:ext cx="609600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Arial"/>
              </a:rPr>
              <a:t>Native Americans were often grouped into tribes or nations. These groupings were generally based on peoples that shared the same culture, language, religion, customs, </a:t>
            </a:r>
            <a:r>
              <a:rPr lang="en-US" sz="2400">
                <a:latin typeface="Arial"/>
                <a:cs typeface="Arial"/>
              </a:rPr>
              <a:t>and politics. There were over 1000 Native American Tribes in the United States.</a:t>
            </a:r>
            <a:r>
              <a:rPr lang="en-US" dirty="0"/>
              <a:t>    </a:t>
            </a:r>
          </a:p>
        </p:txBody>
      </p:sp>
      <p:pic>
        <p:nvPicPr>
          <p:cNvPr id="4" name="Picture 4">
            <a:extLst>
              <a:ext uri="{FF2B5EF4-FFF2-40B4-BE49-F238E27FC236}">
                <a16:creationId xmlns:a16="http://schemas.microsoft.com/office/drawing/2014/main" xmlns="" id="{0E8DD12D-6DE7-49F4-AD8D-9F507E697845}"/>
              </a:ext>
            </a:extLst>
          </p:cNvPr>
          <p:cNvPicPr>
            <a:picLocks noChangeAspect="1"/>
          </p:cNvPicPr>
          <p:nvPr/>
        </p:nvPicPr>
        <p:blipFill>
          <a:blip r:embed="rId2"/>
          <a:stretch>
            <a:fillRect/>
          </a:stretch>
        </p:blipFill>
        <p:spPr>
          <a:xfrm>
            <a:off x="4826087" y="346761"/>
            <a:ext cx="6857999" cy="3810000"/>
          </a:xfrm>
          <a:prstGeom prst="rect">
            <a:avLst/>
          </a:prstGeom>
        </p:spPr>
      </p:pic>
      <p:sp>
        <p:nvSpPr>
          <p:cNvPr id="7" name="TextBox 6">
            <a:extLst>
              <a:ext uri="{FF2B5EF4-FFF2-40B4-BE49-F238E27FC236}">
                <a16:creationId xmlns:a16="http://schemas.microsoft.com/office/drawing/2014/main" xmlns="" id="{E2660A09-2EAC-40FF-9A78-BAFC80D69968}"/>
              </a:ext>
            </a:extLst>
          </p:cNvPr>
          <p:cNvSpPr txBox="1"/>
          <p:nvPr/>
        </p:nvSpPr>
        <p:spPr>
          <a:xfrm>
            <a:off x="453537" y="520805"/>
            <a:ext cx="4243753"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Plains Indians Way of Life: Background</a:t>
            </a:r>
            <a:endParaRPr lang="en-US" dirty="0"/>
          </a:p>
        </p:txBody>
      </p:sp>
    </p:spTree>
    <p:extLst>
      <p:ext uri="{BB962C8B-B14F-4D97-AF65-F5344CB8AC3E}">
        <p14:creationId xmlns:p14="http://schemas.microsoft.com/office/powerpoint/2010/main" val="51261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B959704-3C4C-4DED-A971-1AEA18918B3B}"/>
              </a:ext>
            </a:extLst>
          </p:cNvPr>
          <p:cNvSpPr>
            <a:spLocks noGrp="1"/>
          </p:cNvSpPr>
          <p:nvPr>
            <p:ph idx="1"/>
          </p:nvPr>
        </p:nvSpPr>
        <p:spPr>
          <a:xfrm>
            <a:off x="193591" y="339748"/>
            <a:ext cx="7516704" cy="6063459"/>
          </a:xfrm>
        </p:spPr>
        <p:txBody>
          <a:bodyPr vert="horz" lIns="91440" tIns="45720" rIns="91440" bIns="45720" rtlCol="0" anchor="t">
            <a:noAutofit/>
          </a:bodyPr>
          <a:lstStyle/>
          <a:p>
            <a:pPr>
              <a:buNone/>
            </a:pPr>
            <a:r>
              <a:rPr lang="en-US" b="1" dirty="0"/>
              <a:t>Nations, Tribes and Bands</a:t>
            </a:r>
          </a:p>
          <a:p>
            <a:r>
              <a:rPr lang="en-US" dirty="0"/>
              <a:t>The Plains Indians weren't a single group with a single culture – there were many different Nations, such as the Sioux, Comanche and Apache.</a:t>
            </a:r>
          </a:p>
          <a:p>
            <a:r>
              <a:rPr lang="en-US" dirty="0"/>
              <a:t>Each Nation was never led by an individual and was consisted of many tribes and sub-tribes. These were led by chiefs of bands and were advised by leading council members from the bands.  Each sub-tribe consisted of many bands (smaller groups). Each band was led by a chief, advised by a council of all men and influenced by a warrior society. A chief did not have complete control, but he would have earned loyalty over the years by demonstrating courage and generosity – this gave him influence. </a:t>
            </a:r>
          </a:p>
          <a:p>
            <a:r>
              <a:rPr lang="en-US" dirty="0"/>
              <a:t>Most Nations were nomadic, hunting the millions of buffalo that lived on the Plains, e.g. the Lakota Sioux regularly moved from place to place. Other tribes were more settled and lived in one place, farming the land.</a:t>
            </a:r>
          </a:p>
          <a:p>
            <a:r>
              <a:rPr lang="en-US" dirty="0"/>
              <a:t>Tribal warfare was common. The aim wasn't necessarily to kill, but to perform acts of bravery, such as stealing horses or counting coup (getting close enough to an enemy to touch him).</a:t>
            </a:r>
          </a:p>
          <a:p>
            <a:endParaRPr lang="en-US" dirty="0"/>
          </a:p>
          <a:p>
            <a:endParaRPr lang="en-US" dirty="0"/>
          </a:p>
          <a:p>
            <a:endParaRPr lang="en-US" dirty="0"/>
          </a:p>
        </p:txBody>
      </p:sp>
      <p:grpSp>
        <p:nvGrpSpPr>
          <p:cNvPr id="5" name="Group 4">
            <a:extLst>
              <a:ext uri="{FF2B5EF4-FFF2-40B4-BE49-F238E27FC236}">
                <a16:creationId xmlns:a16="http://schemas.microsoft.com/office/drawing/2014/main" xmlns="" id="{72BC30B4-58DD-4B01-9E8D-162103370AF6}"/>
              </a:ext>
            </a:extLst>
          </p:cNvPr>
          <p:cNvGrpSpPr>
            <a:grpSpLocks/>
          </p:cNvGrpSpPr>
          <p:nvPr/>
        </p:nvGrpSpPr>
        <p:grpSpPr bwMode="auto">
          <a:xfrm>
            <a:off x="7807727" y="253472"/>
            <a:ext cx="4124146" cy="3030259"/>
            <a:chOff x="0" y="836613"/>
            <a:chExt cx="6739128" cy="4134612"/>
          </a:xfrm>
        </p:grpSpPr>
        <p:pic>
          <p:nvPicPr>
            <p:cNvPr id="6" name="Picture 5" descr="Untitled-1">
              <a:extLst>
                <a:ext uri="{FF2B5EF4-FFF2-40B4-BE49-F238E27FC236}">
                  <a16:creationId xmlns:a16="http://schemas.microsoft.com/office/drawing/2014/main" xmlns="" id="{4BE89D8B-4605-4EB4-B024-652C74F8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739128" cy="4134612"/>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a:extLst>
                <a:ext uri="{FF2B5EF4-FFF2-40B4-BE49-F238E27FC236}">
                  <a16:creationId xmlns:a16="http://schemas.microsoft.com/office/drawing/2014/main" xmlns="" id="{9B9EEF2B-6621-484A-88CA-4816726C8CCB}"/>
                </a:ext>
              </a:extLst>
            </p:cNvPr>
            <p:cNvSpPr>
              <a:spLocks noChangeArrowheads="1"/>
            </p:cNvSpPr>
            <p:nvPr/>
          </p:nvSpPr>
          <p:spPr bwMode="auto">
            <a:xfrm>
              <a:off x="108000" y="4436613"/>
              <a:ext cx="648000" cy="288000"/>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FontTx/>
                <a:buNone/>
              </a:pPr>
              <a:r>
                <a:rPr lang="en-GB" altLang="en-US" sz="1300">
                  <a:solidFill>
                    <a:srgbClr val="000000"/>
                  </a:solidFill>
                </a:rPr>
                <a:t>CHIEFS</a:t>
              </a:r>
              <a:endParaRPr lang="en-US" altLang="en-US" sz="1800">
                <a:latin typeface="Arial" panose="020B0604020202020204" pitchFamily="34" charset="0"/>
              </a:endParaRPr>
            </a:p>
          </p:txBody>
        </p:sp>
      </p:grpSp>
      <p:sp>
        <p:nvSpPr>
          <p:cNvPr id="8" name="TextBox 7">
            <a:extLst>
              <a:ext uri="{FF2B5EF4-FFF2-40B4-BE49-F238E27FC236}">
                <a16:creationId xmlns:a16="http://schemas.microsoft.com/office/drawing/2014/main" xmlns="" id="{B2E8C611-3F65-426A-A1B7-4A21EFB36C97}"/>
              </a:ext>
            </a:extLst>
          </p:cNvPr>
          <p:cNvSpPr txBox="1"/>
          <p:nvPr/>
        </p:nvSpPr>
        <p:spPr>
          <a:xfrm>
            <a:off x="7845113" y="3484761"/>
            <a:ext cx="4150921" cy="2800767"/>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Test your knowledge:</a:t>
            </a:r>
          </a:p>
          <a:p>
            <a:pPr marL="285750" indent="-285750">
              <a:buFont typeface="Arial"/>
              <a:buChar char="•"/>
            </a:pPr>
            <a:r>
              <a:rPr lang="en-US" sz="1600" dirty="0"/>
              <a:t>Do you know what the role of the warrior society was? </a:t>
            </a:r>
          </a:p>
          <a:p>
            <a:pPr marL="285750" indent="-285750">
              <a:buFont typeface="Arial"/>
              <a:buChar char="•"/>
            </a:pPr>
            <a:r>
              <a:rPr lang="en-US" sz="1600" dirty="0"/>
              <a:t>Could explain how decisions were reached in the councils?</a:t>
            </a:r>
          </a:p>
          <a:p>
            <a:pPr marL="285750" indent="-285750">
              <a:buFont typeface="Arial"/>
              <a:buChar char="•"/>
            </a:pPr>
            <a:r>
              <a:rPr lang="en-US" sz="1600" dirty="0"/>
              <a:t>Why did the Indians travel in bands?</a:t>
            </a:r>
          </a:p>
          <a:p>
            <a:endParaRPr lang="en-US" sz="1600" dirty="0"/>
          </a:p>
          <a:p>
            <a:pPr>
              <a:buFont typeface="Arial"/>
            </a:pPr>
            <a:r>
              <a:rPr lang="en-US" sz="1600" dirty="0"/>
              <a:t>If not, you must go home and revise from your Knowledge </a:t>
            </a:r>
            <a:r>
              <a:rPr lang="en-US" sz="1600" dirty="0" err="1"/>
              <a:t>Organisers</a:t>
            </a:r>
            <a:r>
              <a:rPr lang="en-US" sz="1600" dirty="0"/>
              <a:t> and notes in exercise books. Or, look at p. 20-21 of the American West textbook!</a:t>
            </a:r>
          </a:p>
        </p:txBody>
      </p:sp>
    </p:spTree>
    <p:extLst>
      <p:ext uri="{BB962C8B-B14F-4D97-AF65-F5344CB8AC3E}">
        <p14:creationId xmlns:p14="http://schemas.microsoft.com/office/powerpoint/2010/main" val="178422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5EB26-5432-4CF8-9DCC-020B5524DB12}"/>
              </a:ext>
            </a:extLst>
          </p:cNvPr>
          <p:cNvSpPr>
            <a:spLocks noGrp="1"/>
          </p:cNvSpPr>
          <p:nvPr>
            <p:ph type="title"/>
          </p:nvPr>
        </p:nvSpPr>
        <p:spPr>
          <a:xfrm>
            <a:off x="246185" y="185394"/>
            <a:ext cx="10058400" cy="1019908"/>
          </a:xfrm>
        </p:spPr>
        <p:txBody>
          <a:bodyPr>
            <a:normAutofit fontScale="90000"/>
          </a:bodyPr>
          <a:lstStyle/>
          <a:p>
            <a:r>
              <a:rPr lang="en-US"/>
              <a:t>A different lifestyle to white settlers...</a:t>
            </a:r>
          </a:p>
        </p:txBody>
      </p:sp>
      <p:sp>
        <p:nvSpPr>
          <p:cNvPr id="3" name="Content Placeholder 2">
            <a:extLst>
              <a:ext uri="{FF2B5EF4-FFF2-40B4-BE49-F238E27FC236}">
                <a16:creationId xmlns:a16="http://schemas.microsoft.com/office/drawing/2014/main" xmlns="" id="{7CA78588-0585-4266-AE53-03DFA0C244D1}"/>
              </a:ext>
            </a:extLst>
          </p:cNvPr>
          <p:cNvSpPr>
            <a:spLocks noGrp="1"/>
          </p:cNvSpPr>
          <p:nvPr>
            <p:ph idx="1"/>
          </p:nvPr>
        </p:nvSpPr>
        <p:spPr>
          <a:xfrm>
            <a:off x="246184" y="1153550"/>
            <a:ext cx="11629290" cy="5069057"/>
          </a:xfrm>
        </p:spPr>
        <p:txBody>
          <a:bodyPr vert="horz" lIns="91440" tIns="45720" rIns="91440" bIns="45720" rtlCol="0" anchor="t">
            <a:noAutofit/>
          </a:bodyPr>
          <a:lstStyle/>
          <a:p>
            <a:r>
              <a:rPr lang="en-US" sz="2000" dirty="0"/>
              <a:t>Land – the Native Americans didn't see land as something that could be bought and sold. Land belonged to everyone. Even for more settled tribes, agricultural land belonged to a tribe as a whole.</a:t>
            </a:r>
          </a:p>
          <a:p>
            <a:r>
              <a:rPr lang="en-US" sz="2000" dirty="0"/>
              <a:t>Religion – The Indians were very spiritual beings. Medicine men and medicine women were spiritual leaders of tribes. Native American religious beliefs were closely linked to nature - humans were believed to be part of nature, not masters over it. Most tribes believed in the Wakan Tanka, 'Great Spirit', which created the world, and that everything in nature contained spirits which they believed needed to be kept on their side. Ceremonies and dance rituals (Buffalo Dance / Sundance) were performed to contact the spirits.</a:t>
            </a:r>
          </a:p>
          <a:p>
            <a:r>
              <a:rPr lang="en-US" sz="2000" dirty="0"/>
              <a:t>Women did most of the work in the village or camp, while men hunted and fought. Although men were head of the family, women owned the tipi and its contents, which gave them status. Children were seen as precious and were taught the survival skills needed to survive on the Plains – girls played with mini tipis and travois, whilst boys played hunting games. </a:t>
            </a:r>
          </a:p>
          <a:p>
            <a:r>
              <a:rPr lang="en-US" sz="2000" dirty="0"/>
              <a:t>Many tribes practiced polygamy because the dangers of hunting and warfare meant there were often more women than men in tribes/bands. Men and Women had distinct roles, which when combined together, ensured the survival of the band. </a:t>
            </a:r>
          </a:p>
        </p:txBody>
      </p:sp>
      <p:sp>
        <p:nvSpPr>
          <p:cNvPr id="4" name="TextBox 3">
            <a:extLst>
              <a:ext uri="{FF2B5EF4-FFF2-40B4-BE49-F238E27FC236}">
                <a16:creationId xmlns:a16="http://schemas.microsoft.com/office/drawing/2014/main" xmlns="" id="{233ADE67-142F-445B-A7D2-5EA4D665098E}"/>
              </a:ext>
            </a:extLst>
          </p:cNvPr>
          <p:cNvSpPr txBox="1"/>
          <p:nvPr/>
        </p:nvSpPr>
        <p:spPr>
          <a:xfrm>
            <a:off x="2250831" y="1875693"/>
            <a:ext cx="7877907" cy="3108543"/>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Remember - Settlers </a:t>
            </a:r>
            <a:r>
              <a:rPr lang="en-US" sz="2800" u="sng" dirty="0"/>
              <a:t>failed to understand</a:t>
            </a:r>
            <a:r>
              <a:rPr lang="en-US" sz="2800" dirty="0"/>
              <a:t> the culture of the Plains Indians because it was so different to their own. They thought the Indians were childlike, savage and barbaric; a people who needed to be </a:t>
            </a:r>
            <a:r>
              <a:rPr lang="en-US" sz="2800" dirty="0" err="1"/>
              <a:t>civilised</a:t>
            </a:r>
            <a:r>
              <a:rPr lang="en-US" sz="2800" dirty="0"/>
              <a:t> by them. This led to tension and conflict.</a:t>
            </a:r>
          </a:p>
        </p:txBody>
      </p:sp>
    </p:spTree>
    <p:extLst>
      <p:ext uri="{BB962C8B-B14F-4D97-AF65-F5344CB8AC3E}">
        <p14:creationId xmlns:p14="http://schemas.microsoft.com/office/powerpoint/2010/main" val="34705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26352A-175D-4BA0-95C7-9DBDC771DF79}"/>
              </a:ext>
            </a:extLst>
          </p:cNvPr>
          <p:cNvSpPr txBox="1"/>
          <p:nvPr/>
        </p:nvSpPr>
        <p:spPr>
          <a:xfrm>
            <a:off x="557837" y="422442"/>
            <a:ext cx="11013295"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alibri Light"/>
              </a:rPr>
              <a:t>There were three key aspects to Indian survival on the Plains</a:t>
            </a:r>
            <a:r>
              <a:rPr lang="en-US" sz="3600" dirty="0">
                <a:latin typeface="Calibri Light"/>
                <a:cs typeface="Calibri Light"/>
              </a:rPr>
              <a:t>. These were...</a:t>
            </a:r>
            <a:endParaRPr lang="en-US" sz="1400" dirty="0"/>
          </a:p>
          <a:p>
            <a:endParaRPr lang="en-US"/>
          </a:p>
        </p:txBody>
      </p:sp>
      <p:sp>
        <p:nvSpPr>
          <p:cNvPr id="4" name="TextBox 3">
            <a:extLst>
              <a:ext uri="{FF2B5EF4-FFF2-40B4-BE49-F238E27FC236}">
                <a16:creationId xmlns:a16="http://schemas.microsoft.com/office/drawing/2014/main" xmlns="" id="{28A43BA9-3250-4EC5-A163-13A209712AAF}"/>
              </a:ext>
            </a:extLst>
          </p:cNvPr>
          <p:cNvSpPr txBox="1"/>
          <p:nvPr/>
        </p:nvSpPr>
        <p:spPr>
          <a:xfrm>
            <a:off x="974897" y="5158689"/>
            <a:ext cx="1011326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Arial"/>
                <a:cs typeface="Arial"/>
              </a:rPr>
              <a:t>For the exam you must be able to explain the importance of </a:t>
            </a:r>
            <a:r>
              <a:rPr lang="en-GB" sz="2800">
                <a:latin typeface="Arial"/>
                <a:cs typeface="Arial"/>
              </a:rPr>
              <a:t>each of these in some detail. Can you?</a:t>
            </a:r>
          </a:p>
        </p:txBody>
      </p:sp>
      <p:pic>
        <p:nvPicPr>
          <p:cNvPr id="5" name="Picture 5">
            <a:extLst>
              <a:ext uri="{FF2B5EF4-FFF2-40B4-BE49-F238E27FC236}">
                <a16:creationId xmlns:a16="http://schemas.microsoft.com/office/drawing/2014/main" xmlns="" id="{8290A7ED-601E-4AB5-AE00-72B605D712E3}"/>
              </a:ext>
            </a:extLst>
          </p:cNvPr>
          <p:cNvPicPr>
            <a:picLocks noChangeAspect="1"/>
          </p:cNvPicPr>
          <p:nvPr/>
        </p:nvPicPr>
        <p:blipFill>
          <a:blip r:embed="rId2"/>
          <a:stretch>
            <a:fillRect/>
          </a:stretch>
        </p:blipFill>
        <p:spPr>
          <a:xfrm>
            <a:off x="619125" y="2172163"/>
            <a:ext cx="3481518" cy="2605704"/>
          </a:xfrm>
          <a:prstGeom prst="rect">
            <a:avLst/>
          </a:prstGeom>
        </p:spPr>
      </p:pic>
      <p:pic>
        <p:nvPicPr>
          <p:cNvPr id="8" name="Picture 8">
            <a:extLst>
              <a:ext uri="{FF2B5EF4-FFF2-40B4-BE49-F238E27FC236}">
                <a16:creationId xmlns:a16="http://schemas.microsoft.com/office/drawing/2014/main" xmlns="" id="{47C8F9D6-8EAC-4639-8661-E5F7EC75CCDD}"/>
              </a:ext>
            </a:extLst>
          </p:cNvPr>
          <p:cNvPicPr>
            <a:picLocks noChangeAspect="1"/>
          </p:cNvPicPr>
          <p:nvPr/>
        </p:nvPicPr>
        <p:blipFill>
          <a:blip r:embed="rId3"/>
          <a:stretch>
            <a:fillRect/>
          </a:stretch>
        </p:blipFill>
        <p:spPr>
          <a:xfrm>
            <a:off x="4295775" y="2186541"/>
            <a:ext cx="3538538" cy="2591173"/>
          </a:xfrm>
          <a:prstGeom prst="rect">
            <a:avLst/>
          </a:prstGeom>
        </p:spPr>
      </p:pic>
      <p:pic>
        <p:nvPicPr>
          <p:cNvPr id="11" name="Picture 11">
            <a:extLst>
              <a:ext uri="{FF2B5EF4-FFF2-40B4-BE49-F238E27FC236}">
                <a16:creationId xmlns:a16="http://schemas.microsoft.com/office/drawing/2014/main" xmlns="" id="{22CBDC3F-F200-4D13-9977-2741DC0EE2E5}"/>
              </a:ext>
            </a:extLst>
          </p:cNvPr>
          <p:cNvPicPr>
            <a:picLocks noChangeAspect="1"/>
          </p:cNvPicPr>
          <p:nvPr/>
        </p:nvPicPr>
        <p:blipFill>
          <a:blip r:embed="rId4"/>
          <a:stretch>
            <a:fillRect/>
          </a:stretch>
        </p:blipFill>
        <p:spPr>
          <a:xfrm>
            <a:off x="8000485" y="2175819"/>
            <a:ext cx="3256777" cy="2600068"/>
          </a:xfrm>
          <a:prstGeom prst="rect">
            <a:avLst/>
          </a:prstGeom>
        </p:spPr>
      </p:pic>
    </p:spTree>
    <p:extLst>
      <p:ext uri="{BB962C8B-B14F-4D97-AF65-F5344CB8AC3E}">
        <p14:creationId xmlns:p14="http://schemas.microsoft.com/office/powerpoint/2010/main" val="2793609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98" y="345161"/>
            <a:ext cx="10515600" cy="839732"/>
          </a:xfrm>
        </p:spPr>
        <p:txBody>
          <a:bodyPr>
            <a:noAutofit/>
          </a:bodyPr>
          <a:lstStyle/>
          <a:p>
            <a:r>
              <a:rPr lang="en-GB" sz="3200"/>
              <a:t>What can you learn from these sources about the importance of the buffalo to the Plains Indians?</a:t>
            </a:r>
          </a:p>
        </p:txBody>
      </p:sp>
      <p:pic>
        <p:nvPicPr>
          <p:cNvPr id="4" name="Picture 3"/>
          <p:cNvPicPr>
            <a:picLocks noChangeAspect="1"/>
          </p:cNvPicPr>
          <p:nvPr/>
        </p:nvPicPr>
        <p:blipFill>
          <a:blip r:embed="rId2"/>
          <a:stretch>
            <a:fillRect/>
          </a:stretch>
        </p:blipFill>
        <p:spPr>
          <a:xfrm>
            <a:off x="327244" y="1312734"/>
            <a:ext cx="3545490" cy="2390218"/>
          </a:xfrm>
          <a:prstGeom prst="rect">
            <a:avLst/>
          </a:prstGeom>
        </p:spPr>
      </p:pic>
      <p:pic>
        <p:nvPicPr>
          <p:cNvPr id="6" name="Picture 5"/>
          <p:cNvPicPr>
            <a:picLocks noChangeAspect="1"/>
          </p:cNvPicPr>
          <p:nvPr/>
        </p:nvPicPr>
        <p:blipFill>
          <a:blip r:embed="rId3"/>
          <a:stretch>
            <a:fillRect/>
          </a:stretch>
        </p:blipFill>
        <p:spPr>
          <a:xfrm>
            <a:off x="8085651" y="1179328"/>
            <a:ext cx="3680748" cy="2441563"/>
          </a:xfrm>
          <a:prstGeom prst="rect">
            <a:avLst/>
          </a:prstGeom>
        </p:spPr>
      </p:pic>
      <p:pic>
        <p:nvPicPr>
          <p:cNvPr id="7" name="Picture 6"/>
          <p:cNvPicPr>
            <a:picLocks noChangeAspect="1"/>
          </p:cNvPicPr>
          <p:nvPr/>
        </p:nvPicPr>
        <p:blipFill>
          <a:blip r:embed="rId4"/>
          <a:stretch>
            <a:fillRect/>
          </a:stretch>
        </p:blipFill>
        <p:spPr>
          <a:xfrm>
            <a:off x="785478" y="4012780"/>
            <a:ext cx="4281544" cy="2317933"/>
          </a:xfrm>
          <a:prstGeom prst="rect">
            <a:avLst/>
          </a:prstGeom>
        </p:spPr>
      </p:pic>
      <p:pic>
        <p:nvPicPr>
          <p:cNvPr id="8" name="Picture 7"/>
          <p:cNvPicPr>
            <a:picLocks noChangeAspect="1"/>
          </p:cNvPicPr>
          <p:nvPr/>
        </p:nvPicPr>
        <p:blipFill>
          <a:blip r:embed="rId5"/>
          <a:stretch>
            <a:fillRect/>
          </a:stretch>
        </p:blipFill>
        <p:spPr>
          <a:xfrm>
            <a:off x="6207623" y="3704042"/>
            <a:ext cx="5046679" cy="2762733"/>
          </a:xfrm>
          <a:prstGeom prst="rect">
            <a:avLst/>
          </a:prstGeom>
        </p:spPr>
      </p:pic>
      <p:pic>
        <p:nvPicPr>
          <p:cNvPr id="9" name="Picture 8"/>
          <p:cNvPicPr>
            <a:picLocks noChangeAspect="1"/>
          </p:cNvPicPr>
          <p:nvPr/>
        </p:nvPicPr>
        <p:blipFill>
          <a:blip r:embed="rId6"/>
          <a:stretch>
            <a:fillRect/>
          </a:stretch>
        </p:blipFill>
        <p:spPr>
          <a:xfrm>
            <a:off x="4083797" y="1431055"/>
            <a:ext cx="3704745" cy="2076509"/>
          </a:xfrm>
          <a:prstGeom prst="rect">
            <a:avLst/>
          </a:prstGeom>
        </p:spPr>
      </p:pic>
      <p:sp>
        <p:nvSpPr>
          <p:cNvPr id="3" name="TextBox 2">
            <a:extLst>
              <a:ext uri="{FF2B5EF4-FFF2-40B4-BE49-F238E27FC236}">
                <a16:creationId xmlns:a16="http://schemas.microsoft.com/office/drawing/2014/main" xmlns="" id="{3C439F2E-77AB-484C-B2BD-716DB4938994}"/>
              </a:ext>
            </a:extLst>
          </p:cNvPr>
          <p:cNvSpPr txBox="1"/>
          <p:nvPr/>
        </p:nvSpPr>
        <p:spPr>
          <a:xfrm>
            <a:off x="832338" y="2262554"/>
            <a:ext cx="2743200" cy="1200329"/>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need to travel to follow the moving buffalo herd led to a nomadic life</a:t>
            </a:r>
          </a:p>
        </p:txBody>
      </p:sp>
      <p:sp>
        <p:nvSpPr>
          <p:cNvPr id="10" name="TextBox 9">
            <a:extLst>
              <a:ext uri="{FF2B5EF4-FFF2-40B4-BE49-F238E27FC236}">
                <a16:creationId xmlns:a16="http://schemas.microsoft.com/office/drawing/2014/main" xmlns="" id="{158E5DE1-431F-4DB5-9E4E-64A104CE0101}"/>
              </a:ext>
            </a:extLst>
          </p:cNvPr>
          <p:cNvSpPr txBox="1"/>
          <p:nvPr/>
        </p:nvSpPr>
        <p:spPr>
          <a:xfrm>
            <a:off x="4560275" y="1594338"/>
            <a:ext cx="2743200" cy="1754326"/>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Hunting buffalo was key to their survival as buffalo provided everything they needed to survive on the Plains.</a:t>
            </a:r>
          </a:p>
        </p:txBody>
      </p:sp>
      <p:sp>
        <p:nvSpPr>
          <p:cNvPr id="11" name="TextBox 10">
            <a:extLst>
              <a:ext uri="{FF2B5EF4-FFF2-40B4-BE49-F238E27FC236}">
                <a16:creationId xmlns:a16="http://schemas.microsoft.com/office/drawing/2014/main" xmlns="" id="{92A1DA18-E410-4BFE-B606-1F77DCB338FA}"/>
              </a:ext>
            </a:extLst>
          </p:cNvPr>
          <p:cNvSpPr txBox="1"/>
          <p:nvPr/>
        </p:nvSpPr>
        <p:spPr>
          <a:xfrm>
            <a:off x="8217875" y="1172308"/>
            <a:ext cx="3411414" cy="2585323"/>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buffalo was a sacred animal and only the exact number of buffalo needed at that time were killed in a hunt. Indian survival relied on the buffalo herds to flourish, so they were not wasteful.  Buffalo calves were never killed.</a:t>
            </a:r>
          </a:p>
        </p:txBody>
      </p:sp>
      <p:sp>
        <p:nvSpPr>
          <p:cNvPr id="12" name="TextBox 11">
            <a:extLst>
              <a:ext uri="{FF2B5EF4-FFF2-40B4-BE49-F238E27FC236}">
                <a16:creationId xmlns:a16="http://schemas.microsoft.com/office/drawing/2014/main" xmlns="" id="{0CFCC00C-A658-47F7-B487-8FECEF57CF9E}"/>
              </a:ext>
            </a:extLst>
          </p:cNvPr>
          <p:cNvSpPr txBox="1"/>
          <p:nvPr/>
        </p:nvSpPr>
        <p:spPr>
          <a:xfrm>
            <a:off x="1559168" y="3974123"/>
            <a:ext cx="2743200" cy="2308324"/>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Buffalo hunting changed and became easier over time. The arrival of the horse in the 16th Century made hunting more efficient and accurate.</a:t>
            </a:r>
          </a:p>
        </p:txBody>
      </p:sp>
      <p:sp>
        <p:nvSpPr>
          <p:cNvPr id="13" name="TextBox 12">
            <a:extLst>
              <a:ext uri="{FF2B5EF4-FFF2-40B4-BE49-F238E27FC236}">
                <a16:creationId xmlns:a16="http://schemas.microsoft.com/office/drawing/2014/main" xmlns="" id="{FC164775-96BB-4799-BD09-7FB31F68D4AC}"/>
              </a:ext>
            </a:extLst>
          </p:cNvPr>
          <p:cNvSpPr txBox="1"/>
          <p:nvPr/>
        </p:nvSpPr>
        <p:spPr>
          <a:xfrm>
            <a:off x="7362091" y="4185138"/>
            <a:ext cx="2743200" cy="2031325"/>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buffalo provided the resources needed for survival:</a:t>
            </a:r>
          </a:p>
          <a:p>
            <a:pPr marL="285750" indent="-285750">
              <a:buFont typeface="Arial"/>
              <a:buChar char="•"/>
            </a:pPr>
            <a:r>
              <a:rPr lang="en-US" dirty="0"/>
              <a:t>Shelter</a:t>
            </a:r>
          </a:p>
          <a:p>
            <a:pPr marL="285750" indent="-285750">
              <a:buFont typeface="Arial"/>
              <a:buChar char="•"/>
            </a:pPr>
            <a:r>
              <a:rPr lang="en-US" dirty="0"/>
              <a:t>Clothing</a:t>
            </a:r>
          </a:p>
          <a:p>
            <a:pPr marL="285750" indent="-285750">
              <a:buFont typeface="Arial"/>
              <a:buChar char="•"/>
            </a:pPr>
            <a:r>
              <a:rPr lang="en-US" dirty="0"/>
              <a:t>Food</a:t>
            </a:r>
          </a:p>
          <a:p>
            <a:pPr marL="285750" indent="-285750">
              <a:buFont typeface="Arial"/>
              <a:buChar char="•"/>
            </a:pPr>
            <a:r>
              <a:rPr lang="en-US" dirty="0"/>
              <a:t>And much more</a:t>
            </a:r>
          </a:p>
        </p:txBody>
      </p:sp>
    </p:spTree>
    <p:extLst>
      <p:ext uri="{BB962C8B-B14F-4D97-AF65-F5344CB8AC3E}">
        <p14:creationId xmlns:p14="http://schemas.microsoft.com/office/powerpoint/2010/main" val="21231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endParaRPr lang="en-US" altLang="en-US"/>
          </a:p>
        </p:txBody>
      </p:sp>
      <p:sp>
        <p:nvSpPr>
          <p:cNvPr id="2051" name="Rectangle 3"/>
          <p:cNvSpPr>
            <a:spLocks noGrp="1" noChangeArrowheads="1"/>
          </p:cNvSpPr>
          <p:nvPr>
            <p:ph type="subTitle" idx="1"/>
          </p:nvPr>
        </p:nvSpPr>
        <p:spPr/>
        <p:txBody>
          <a:bodyPr rtlCol="0">
            <a:normAutofit/>
          </a:bodyPr>
          <a:lstStyle/>
          <a:p>
            <a:pPr>
              <a:defRPr/>
            </a:pPr>
            <a:endParaRPr lang="en-US"/>
          </a:p>
        </p:txBody>
      </p:sp>
      <p:pic>
        <p:nvPicPr>
          <p:cNvPr id="4100" name="Picture 5" descr="grazing%20buffa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56" y="0"/>
            <a:ext cx="12471511" cy="812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1703388" y="18891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2055" name="Text Box 7"/>
          <p:cNvSpPr txBox="1">
            <a:spLocks noChangeArrowheads="1"/>
          </p:cNvSpPr>
          <p:nvPr/>
        </p:nvSpPr>
        <p:spPr bwMode="auto">
          <a:xfrm>
            <a:off x="1925305" y="86638"/>
            <a:ext cx="2089150" cy="1198563"/>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BRAIN</a:t>
            </a:r>
          </a:p>
          <a:p>
            <a:pPr eaLnBrk="1" hangingPunct="1">
              <a:spcBef>
                <a:spcPct val="50000"/>
              </a:spcBef>
              <a:buFontTx/>
              <a:buNone/>
            </a:pPr>
            <a:r>
              <a:rPr lang="en-GB" altLang="en-US" sz="1200">
                <a:latin typeface="Comic Sans MS" panose="030F0702030302020204" pitchFamily="66" charset="0"/>
              </a:rPr>
              <a:t>Tanning (mashing it up and spreading it on the hide to make it waterproof).</a:t>
            </a:r>
          </a:p>
          <a:p>
            <a:pPr eaLnBrk="1" hangingPunct="1">
              <a:spcBef>
                <a:spcPct val="50000"/>
              </a:spcBef>
              <a:buFontTx/>
              <a:buNone/>
            </a:pPr>
            <a:endParaRPr lang="en-GB" altLang="en-US" sz="1200">
              <a:latin typeface="Comic Sans MS" panose="030F0702030302020204" pitchFamily="66" charset="0"/>
            </a:endParaRPr>
          </a:p>
        </p:txBody>
      </p:sp>
      <p:sp>
        <p:nvSpPr>
          <p:cNvPr id="2056" name="Text Box 8"/>
          <p:cNvSpPr txBox="1">
            <a:spLocks noChangeArrowheads="1"/>
          </p:cNvSpPr>
          <p:nvPr/>
        </p:nvSpPr>
        <p:spPr bwMode="auto">
          <a:xfrm>
            <a:off x="622508" y="1346056"/>
            <a:ext cx="2089150" cy="923925"/>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SKULL</a:t>
            </a:r>
          </a:p>
          <a:p>
            <a:pPr eaLnBrk="1" hangingPunct="1">
              <a:spcBef>
                <a:spcPct val="50000"/>
              </a:spcBef>
              <a:buFontTx/>
              <a:buNone/>
            </a:pPr>
            <a:r>
              <a:rPr lang="en-GB" altLang="en-US" sz="1200">
                <a:latin typeface="Comic Sans MS" panose="030F0702030302020204" pitchFamily="66" charset="0"/>
              </a:rPr>
              <a:t>Tool for de-</a:t>
            </a:r>
            <a:r>
              <a:rPr lang="en-GB" altLang="en-US" sz="1200" err="1">
                <a:latin typeface="Comic Sans MS" panose="030F0702030302020204" pitchFamily="66" charset="0"/>
              </a:rPr>
              <a:t>hairing</a:t>
            </a:r>
            <a:r>
              <a:rPr lang="en-GB" altLang="en-US" sz="1200">
                <a:latin typeface="Comic Sans MS" panose="030F0702030302020204" pitchFamily="66" charset="0"/>
              </a:rPr>
              <a:t> rope, used in religious ceremonies.</a:t>
            </a:r>
          </a:p>
        </p:txBody>
      </p:sp>
      <p:sp>
        <p:nvSpPr>
          <p:cNvPr id="2058" name="Text Box 10"/>
          <p:cNvSpPr txBox="1">
            <a:spLocks noChangeArrowheads="1"/>
          </p:cNvSpPr>
          <p:nvPr/>
        </p:nvSpPr>
        <p:spPr bwMode="auto">
          <a:xfrm>
            <a:off x="479425" y="2391517"/>
            <a:ext cx="2089150" cy="923925"/>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HORNS </a:t>
            </a:r>
          </a:p>
          <a:p>
            <a:pPr eaLnBrk="1" hangingPunct="1">
              <a:spcBef>
                <a:spcPct val="50000"/>
              </a:spcBef>
              <a:buFontTx/>
              <a:buNone/>
            </a:pPr>
            <a:r>
              <a:rPr lang="en-GB" altLang="en-US" sz="1200">
                <a:latin typeface="Comic Sans MS" panose="030F0702030302020204" pitchFamily="66" charset="0"/>
              </a:rPr>
              <a:t>Cups, spoons, ladles, </a:t>
            </a:r>
            <a:r>
              <a:rPr lang="en-GB" altLang="en-US" sz="1200" err="1">
                <a:latin typeface="Comic Sans MS" panose="030F0702030302020204" pitchFamily="66" charset="0"/>
              </a:rPr>
              <a:t>headress</a:t>
            </a:r>
            <a:r>
              <a:rPr lang="en-GB" altLang="en-US" sz="1200">
                <a:latin typeface="Comic Sans MS" panose="030F0702030302020204" pitchFamily="66" charset="0"/>
              </a:rPr>
              <a:t> ornaments, toys, arrow straighteners.</a:t>
            </a:r>
          </a:p>
        </p:txBody>
      </p:sp>
      <p:sp>
        <p:nvSpPr>
          <p:cNvPr id="2059" name="Text Box 11"/>
          <p:cNvSpPr txBox="1">
            <a:spLocks noChangeArrowheads="1"/>
          </p:cNvSpPr>
          <p:nvPr/>
        </p:nvSpPr>
        <p:spPr bwMode="auto">
          <a:xfrm>
            <a:off x="893763" y="5099630"/>
            <a:ext cx="1439862" cy="558800"/>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TONGUE</a:t>
            </a:r>
          </a:p>
          <a:p>
            <a:pPr eaLnBrk="1" hangingPunct="1">
              <a:spcBef>
                <a:spcPct val="50000"/>
              </a:spcBef>
              <a:buFontTx/>
              <a:buNone/>
            </a:pPr>
            <a:r>
              <a:rPr lang="en-GB" altLang="en-US" sz="1200">
                <a:latin typeface="Comic Sans MS" panose="030F0702030302020204" pitchFamily="66" charset="0"/>
              </a:rPr>
              <a:t>Hairbrush, food.</a:t>
            </a:r>
          </a:p>
        </p:txBody>
      </p:sp>
      <p:sp>
        <p:nvSpPr>
          <p:cNvPr id="2060" name="Text Box 12"/>
          <p:cNvSpPr txBox="1">
            <a:spLocks noChangeArrowheads="1"/>
          </p:cNvSpPr>
          <p:nvPr/>
        </p:nvSpPr>
        <p:spPr bwMode="auto">
          <a:xfrm>
            <a:off x="9983789" y="177234"/>
            <a:ext cx="1835150" cy="558800"/>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TAIL </a:t>
            </a:r>
          </a:p>
          <a:p>
            <a:pPr eaLnBrk="1" hangingPunct="1">
              <a:spcBef>
                <a:spcPct val="50000"/>
              </a:spcBef>
              <a:buFontTx/>
              <a:buNone/>
            </a:pPr>
            <a:r>
              <a:rPr lang="en-GB" altLang="en-US" sz="1200">
                <a:latin typeface="Comic Sans MS" panose="030F0702030302020204" pitchFamily="66" charset="0"/>
              </a:rPr>
              <a:t>Fly swats, ornaments.</a:t>
            </a:r>
          </a:p>
        </p:txBody>
      </p:sp>
      <p:sp>
        <p:nvSpPr>
          <p:cNvPr id="2061" name="Text Box 13"/>
          <p:cNvSpPr txBox="1">
            <a:spLocks noChangeArrowheads="1"/>
          </p:cNvSpPr>
          <p:nvPr/>
        </p:nvSpPr>
        <p:spPr bwMode="auto">
          <a:xfrm>
            <a:off x="11281629" y="1974769"/>
            <a:ext cx="755650" cy="1289050"/>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DUNG</a:t>
            </a:r>
          </a:p>
          <a:p>
            <a:pPr eaLnBrk="1" hangingPunct="1">
              <a:spcBef>
                <a:spcPct val="50000"/>
              </a:spcBef>
              <a:buFontTx/>
              <a:buNone/>
            </a:pPr>
            <a:r>
              <a:rPr lang="en-GB" altLang="en-US" sz="1200">
                <a:latin typeface="Comic Sans MS" panose="030F0702030302020204" pitchFamily="66" charset="0"/>
              </a:rPr>
              <a:t>Fuel (known as buffalo chips).</a:t>
            </a:r>
          </a:p>
        </p:txBody>
      </p:sp>
      <p:sp>
        <p:nvSpPr>
          <p:cNvPr id="2062" name="Text Box 14"/>
          <p:cNvSpPr txBox="1">
            <a:spLocks noChangeArrowheads="1"/>
          </p:cNvSpPr>
          <p:nvPr/>
        </p:nvSpPr>
        <p:spPr bwMode="auto">
          <a:xfrm>
            <a:off x="10200482" y="5322682"/>
            <a:ext cx="1619250" cy="741362"/>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MUSCLE SINEWS</a:t>
            </a:r>
          </a:p>
          <a:p>
            <a:pPr eaLnBrk="1" hangingPunct="1">
              <a:spcBef>
                <a:spcPct val="50000"/>
              </a:spcBef>
              <a:buFontTx/>
              <a:buNone/>
            </a:pPr>
            <a:r>
              <a:rPr lang="en-GB" altLang="en-US" sz="1200">
                <a:latin typeface="Comic Sans MS" panose="030F0702030302020204" pitchFamily="66" charset="0"/>
              </a:rPr>
              <a:t>Bowstrings and thread.</a:t>
            </a:r>
          </a:p>
        </p:txBody>
      </p:sp>
      <p:sp>
        <p:nvSpPr>
          <p:cNvPr id="2063" name="Text Box 15"/>
          <p:cNvSpPr txBox="1">
            <a:spLocks noChangeArrowheads="1"/>
          </p:cNvSpPr>
          <p:nvPr/>
        </p:nvSpPr>
        <p:spPr bwMode="auto">
          <a:xfrm>
            <a:off x="9585815" y="6158891"/>
            <a:ext cx="1657350" cy="558800"/>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HOOVES</a:t>
            </a:r>
          </a:p>
          <a:p>
            <a:pPr eaLnBrk="1" hangingPunct="1">
              <a:spcBef>
                <a:spcPct val="50000"/>
              </a:spcBef>
              <a:buFontTx/>
              <a:buNone/>
            </a:pPr>
            <a:r>
              <a:rPr lang="en-GB" altLang="en-US" sz="1200">
                <a:latin typeface="Comic Sans MS" panose="030F0702030302020204" pitchFamily="66" charset="0"/>
              </a:rPr>
              <a:t>Glue, tools, rattles.</a:t>
            </a:r>
          </a:p>
        </p:txBody>
      </p:sp>
      <p:sp>
        <p:nvSpPr>
          <p:cNvPr id="2064" name="Text Box 16"/>
          <p:cNvSpPr txBox="1">
            <a:spLocks noChangeArrowheads="1"/>
          </p:cNvSpPr>
          <p:nvPr/>
        </p:nvSpPr>
        <p:spPr bwMode="auto">
          <a:xfrm>
            <a:off x="6749722" y="5099630"/>
            <a:ext cx="1295400" cy="741363"/>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STOMACH</a:t>
            </a:r>
          </a:p>
          <a:p>
            <a:pPr eaLnBrk="1" hangingPunct="1">
              <a:spcBef>
                <a:spcPct val="50000"/>
              </a:spcBef>
              <a:buFontTx/>
              <a:buNone/>
            </a:pPr>
            <a:r>
              <a:rPr lang="en-GB" altLang="en-US" sz="1200">
                <a:latin typeface="Comic Sans MS" panose="030F0702030302020204" pitchFamily="66" charset="0"/>
              </a:rPr>
              <a:t>Cooking vessel, buckets.</a:t>
            </a:r>
          </a:p>
        </p:txBody>
      </p:sp>
      <p:sp>
        <p:nvSpPr>
          <p:cNvPr id="2065" name="Text Box 17"/>
          <p:cNvSpPr txBox="1">
            <a:spLocks noChangeArrowheads="1"/>
          </p:cNvSpPr>
          <p:nvPr/>
        </p:nvSpPr>
        <p:spPr bwMode="auto">
          <a:xfrm>
            <a:off x="4666144" y="206545"/>
            <a:ext cx="2232025" cy="1106487"/>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RAWHIDE</a:t>
            </a:r>
          </a:p>
          <a:p>
            <a:pPr eaLnBrk="1" hangingPunct="1">
              <a:spcBef>
                <a:spcPct val="50000"/>
              </a:spcBef>
              <a:buFontTx/>
              <a:buNone/>
            </a:pPr>
            <a:r>
              <a:rPr lang="en-GB" altLang="en-US" sz="1200">
                <a:latin typeface="Comic Sans MS" panose="030F0702030302020204" pitchFamily="66" charset="0"/>
              </a:rPr>
              <a:t>Belts, shields, all types of bags and containers, horse harness and travois lashing, ropes, string.</a:t>
            </a:r>
          </a:p>
        </p:txBody>
      </p:sp>
      <p:sp>
        <p:nvSpPr>
          <p:cNvPr id="2066" name="Text Box 18"/>
          <p:cNvSpPr txBox="1">
            <a:spLocks noChangeArrowheads="1"/>
          </p:cNvSpPr>
          <p:nvPr/>
        </p:nvSpPr>
        <p:spPr bwMode="auto">
          <a:xfrm>
            <a:off x="7208293" y="468313"/>
            <a:ext cx="2447925" cy="923925"/>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TANNED HIDE</a:t>
            </a:r>
          </a:p>
          <a:p>
            <a:pPr eaLnBrk="1" hangingPunct="1">
              <a:spcBef>
                <a:spcPct val="50000"/>
              </a:spcBef>
              <a:buFontTx/>
              <a:buNone/>
            </a:pPr>
            <a:r>
              <a:rPr lang="en-GB" altLang="en-US" sz="1200">
                <a:latin typeface="Comic Sans MS" panose="030F0702030302020204" pitchFamily="66" charset="0"/>
              </a:rPr>
              <a:t>Tepee covers, robes, moccasins, leggins, clothes, saddle blankets, bags, dolls.</a:t>
            </a:r>
          </a:p>
        </p:txBody>
      </p:sp>
      <p:sp>
        <p:nvSpPr>
          <p:cNvPr id="2067" name="Text Box 19"/>
          <p:cNvSpPr txBox="1">
            <a:spLocks noChangeArrowheads="1"/>
          </p:cNvSpPr>
          <p:nvPr/>
        </p:nvSpPr>
        <p:spPr bwMode="auto">
          <a:xfrm>
            <a:off x="588169" y="3449637"/>
            <a:ext cx="1331913" cy="1471613"/>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HAIR</a:t>
            </a:r>
          </a:p>
          <a:p>
            <a:pPr eaLnBrk="1" hangingPunct="1">
              <a:spcBef>
                <a:spcPct val="50000"/>
              </a:spcBef>
              <a:buFontTx/>
              <a:buNone/>
            </a:pPr>
            <a:r>
              <a:rPr lang="en-GB" altLang="en-US" sz="1200">
                <a:latin typeface="Comic Sans MS" panose="030F0702030302020204" pitchFamily="66" charset="0"/>
              </a:rPr>
              <a:t>Rope, decoration on clothing, stuffing for saddles and pillows.</a:t>
            </a:r>
          </a:p>
        </p:txBody>
      </p:sp>
      <p:sp>
        <p:nvSpPr>
          <p:cNvPr id="2068" name="Text Box 20"/>
          <p:cNvSpPr txBox="1">
            <a:spLocks noChangeArrowheads="1"/>
          </p:cNvSpPr>
          <p:nvPr/>
        </p:nvSpPr>
        <p:spPr bwMode="auto">
          <a:xfrm>
            <a:off x="588169" y="5878988"/>
            <a:ext cx="2051050" cy="1106488"/>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BONES</a:t>
            </a:r>
          </a:p>
          <a:p>
            <a:pPr eaLnBrk="1" hangingPunct="1">
              <a:spcBef>
                <a:spcPct val="50000"/>
              </a:spcBef>
              <a:buFontTx/>
              <a:buNone/>
            </a:pPr>
            <a:r>
              <a:rPr lang="en-GB" altLang="en-US" sz="1200">
                <a:latin typeface="Comic Sans MS" panose="030F0702030302020204" pitchFamily="66" charset="0"/>
              </a:rPr>
              <a:t>Knives, tools, arrow heads, saddle frames, needles, slege runners, dice.</a:t>
            </a:r>
          </a:p>
        </p:txBody>
      </p:sp>
      <p:sp>
        <p:nvSpPr>
          <p:cNvPr id="2069" name="Text Box 21"/>
          <p:cNvSpPr txBox="1">
            <a:spLocks noChangeArrowheads="1"/>
          </p:cNvSpPr>
          <p:nvPr/>
        </p:nvSpPr>
        <p:spPr bwMode="auto">
          <a:xfrm>
            <a:off x="3695518" y="5936838"/>
            <a:ext cx="2592387" cy="1106488"/>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FLESH</a:t>
            </a:r>
          </a:p>
          <a:p>
            <a:pPr eaLnBrk="1" hangingPunct="1">
              <a:spcBef>
                <a:spcPct val="50000"/>
              </a:spcBef>
              <a:buFontTx/>
              <a:buNone/>
            </a:pPr>
            <a:r>
              <a:rPr lang="en-GB" altLang="en-US" sz="1200">
                <a:latin typeface="Comic Sans MS" panose="030F0702030302020204" pitchFamily="66" charset="0"/>
              </a:rPr>
              <a:t>Meat eaten raw (usually the tongue and liver, or cooked, or dried and eaten during the winter when hunting was harder).</a:t>
            </a:r>
          </a:p>
        </p:txBody>
      </p:sp>
      <p:sp>
        <p:nvSpPr>
          <p:cNvPr id="2070" name="Text Box 22"/>
          <p:cNvSpPr txBox="1">
            <a:spLocks noChangeArrowheads="1"/>
          </p:cNvSpPr>
          <p:nvPr/>
        </p:nvSpPr>
        <p:spPr bwMode="auto">
          <a:xfrm>
            <a:off x="8280199" y="6026150"/>
            <a:ext cx="792163" cy="741363"/>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FAT</a:t>
            </a:r>
          </a:p>
          <a:p>
            <a:pPr eaLnBrk="1" hangingPunct="1">
              <a:spcBef>
                <a:spcPct val="50000"/>
              </a:spcBef>
              <a:buFontTx/>
              <a:buNone/>
            </a:pPr>
            <a:r>
              <a:rPr lang="en-GB" altLang="en-US" sz="1200">
                <a:latin typeface="Comic Sans MS" panose="030F0702030302020204" pitchFamily="66" charset="0"/>
              </a:rPr>
              <a:t>Soap, cooking.</a:t>
            </a:r>
          </a:p>
        </p:txBody>
      </p:sp>
      <p:sp>
        <p:nvSpPr>
          <p:cNvPr id="4117" name="Line 23"/>
          <p:cNvSpPr>
            <a:spLocks noChangeShapeType="1"/>
          </p:cNvSpPr>
          <p:nvPr/>
        </p:nvSpPr>
        <p:spPr bwMode="auto">
          <a:xfrm>
            <a:off x="2365862" y="5470311"/>
            <a:ext cx="765033" cy="90897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18" name="Line 24"/>
          <p:cNvSpPr>
            <a:spLocks noChangeShapeType="1"/>
          </p:cNvSpPr>
          <p:nvPr/>
        </p:nvSpPr>
        <p:spPr bwMode="auto">
          <a:xfrm flipH="1">
            <a:off x="3164271" y="1299270"/>
            <a:ext cx="233224" cy="362198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19" name="Line 25"/>
          <p:cNvSpPr>
            <a:spLocks noChangeShapeType="1"/>
          </p:cNvSpPr>
          <p:nvPr/>
        </p:nvSpPr>
        <p:spPr bwMode="auto">
          <a:xfrm>
            <a:off x="2591621" y="2803524"/>
            <a:ext cx="1343792" cy="193713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0" name="Line 26"/>
          <p:cNvSpPr>
            <a:spLocks noChangeShapeType="1"/>
          </p:cNvSpPr>
          <p:nvPr/>
        </p:nvSpPr>
        <p:spPr bwMode="auto">
          <a:xfrm flipH="1">
            <a:off x="2641024" y="2314557"/>
            <a:ext cx="122376" cy="294324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1" name="Line 27"/>
          <p:cNvSpPr>
            <a:spLocks noChangeShapeType="1"/>
          </p:cNvSpPr>
          <p:nvPr/>
        </p:nvSpPr>
        <p:spPr bwMode="auto">
          <a:xfrm flipH="1">
            <a:off x="11289515" y="3204676"/>
            <a:ext cx="402944" cy="7949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2" name="Line 28"/>
          <p:cNvSpPr>
            <a:spLocks noChangeShapeType="1"/>
          </p:cNvSpPr>
          <p:nvPr/>
        </p:nvSpPr>
        <p:spPr bwMode="auto">
          <a:xfrm>
            <a:off x="11068871" y="758053"/>
            <a:ext cx="11505" cy="157874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3" name="Line 29"/>
          <p:cNvSpPr>
            <a:spLocks noChangeShapeType="1"/>
          </p:cNvSpPr>
          <p:nvPr/>
        </p:nvSpPr>
        <p:spPr bwMode="auto">
          <a:xfrm flipH="1" flipV="1">
            <a:off x="7535863" y="3971924"/>
            <a:ext cx="115888" cy="11398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4" name="Line 30"/>
          <p:cNvSpPr>
            <a:spLocks noChangeShapeType="1"/>
          </p:cNvSpPr>
          <p:nvPr/>
        </p:nvSpPr>
        <p:spPr bwMode="auto">
          <a:xfrm flipH="1">
            <a:off x="9359153" y="6321563"/>
            <a:ext cx="290255" cy="29149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25" name="Line 31"/>
          <p:cNvSpPr>
            <a:spLocks noChangeShapeType="1"/>
          </p:cNvSpPr>
          <p:nvPr/>
        </p:nvSpPr>
        <p:spPr bwMode="auto">
          <a:xfrm flipH="1" flipV="1">
            <a:off x="9983789" y="4868863"/>
            <a:ext cx="433387" cy="431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80" name="Text Box 32"/>
          <p:cNvSpPr txBox="1">
            <a:spLocks noChangeArrowheads="1"/>
          </p:cNvSpPr>
          <p:nvPr/>
        </p:nvSpPr>
        <p:spPr bwMode="auto">
          <a:xfrm>
            <a:off x="6779581" y="5922475"/>
            <a:ext cx="1225550" cy="1106488"/>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a:latin typeface="Comic Sans MS" panose="030F0702030302020204" pitchFamily="66" charset="0"/>
              </a:rPr>
              <a:t>FUR</a:t>
            </a:r>
          </a:p>
          <a:p>
            <a:pPr eaLnBrk="1" hangingPunct="1">
              <a:spcBef>
                <a:spcPct val="50000"/>
              </a:spcBef>
              <a:buFontTx/>
              <a:buNone/>
            </a:pPr>
            <a:r>
              <a:rPr lang="en-GB" altLang="en-US" sz="1200">
                <a:latin typeface="Comic Sans MS" panose="030F0702030302020204" pitchFamily="66" charset="0"/>
              </a:rPr>
              <a:t>Winter robes, sleeping blankets, clothing.</a:t>
            </a:r>
          </a:p>
        </p:txBody>
      </p:sp>
      <p:sp>
        <p:nvSpPr>
          <p:cNvPr id="31" name="Cloud 30"/>
          <p:cNvSpPr/>
          <p:nvPr/>
        </p:nvSpPr>
        <p:spPr>
          <a:xfrm>
            <a:off x="4654551" y="1568021"/>
            <a:ext cx="3095625" cy="28813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t>101 uses of the buffalo</a:t>
            </a:r>
          </a:p>
        </p:txBody>
      </p:sp>
    </p:spTree>
    <p:extLst>
      <p:ext uri="{BB962C8B-B14F-4D97-AF65-F5344CB8AC3E}">
        <p14:creationId xmlns:p14="http://schemas.microsoft.com/office/powerpoint/2010/main" val="2438544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69">
                                            <p:txEl>
                                              <p:pRg st="0" end="0"/>
                                            </p:txEl>
                                          </p:spTgt>
                                        </p:tgtEl>
                                        <p:attrNameLst>
                                          <p:attrName>style.visibility</p:attrName>
                                        </p:attrNameLst>
                                      </p:cBhvr>
                                      <p:to>
                                        <p:strVal val="visible"/>
                                      </p:to>
                                    </p:set>
                                    <p:anim calcmode="lin" valueType="num">
                                      <p:cBhvr additive="base">
                                        <p:cTn id="7" dur="1000" fill="hold"/>
                                        <p:tgtEl>
                                          <p:spTgt spid="206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0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2069">
                                            <p:txEl>
                                              <p:pRg st="1" end="1"/>
                                            </p:txEl>
                                          </p:spTgt>
                                        </p:tgtEl>
                                        <p:attrNameLst>
                                          <p:attrName>style.visibility</p:attrName>
                                        </p:attrNameLst>
                                      </p:cBhvr>
                                      <p:to>
                                        <p:strVal val="visible"/>
                                      </p:to>
                                    </p:set>
                                    <p:animEffect transition="in" filter="randombar(horizontal)">
                                      <p:cBhvr>
                                        <p:cTn id="13" dur="500"/>
                                        <p:tgtEl>
                                          <p:spTgt spid="2069">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065">
                                            <p:txEl>
                                              <p:pRg st="0" end="0"/>
                                            </p:txEl>
                                          </p:spTgt>
                                        </p:tgtEl>
                                        <p:attrNameLst>
                                          <p:attrName>style.visibility</p:attrName>
                                        </p:attrNameLst>
                                      </p:cBhvr>
                                      <p:to>
                                        <p:strVal val="visible"/>
                                      </p:to>
                                    </p:set>
                                    <p:anim calcmode="lin" valueType="num">
                                      <p:cBhvr additive="base">
                                        <p:cTn id="18" dur="1000" fill="hold"/>
                                        <p:tgtEl>
                                          <p:spTgt spid="2065">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20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2065">
                                            <p:txEl>
                                              <p:pRg st="1" end="1"/>
                                            </p:txEl>
                                          </p:spTgt>
                                        </p:tgtEl>
                                        <p:attrNameLst>
                                          <p:attrName>style.visibility</p:attrName>
                                        </p:attrNameLst>
                                      </p:cBhvr>
                                      <p:to>
                                        <p:strVal val="visible"/>
                                      </p:to>
                                    </p:set>
                                    <p:animEffect transition="in" filter="randombar(horizontal)">
                                      <p:cBhvr>
                                        <p:cTn id="24" dur="500"/>
                                        <p:tgtEl>
                                          <p:spTgt spid="2065">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nodeType="clickEffect">
                                  <p:stCondLst>
                                    <p:cond delay="0"/>
                                  </p:stCondLst>
                                  <p:childTnLst>
                                    <p:set>
                                      <p:cBhvr>
                                        <p:cTn id="28" dur="1" fill="hold">
                                          <p:stCondLst>
                                            <p:cond delay="0"/>
                                          </p:stCondLst>
                                        </p:cTn>
                                        <p:tgtEl>
                                          <p:spTgt spid="2068">
                                            <p:txEl>
                                              <p:pRg st="0" end="0"/>
                                            </p:txEl>
                                          </p:spTgt>
                                        </p:tgtEl>
                                        <p:attrNameLst>
                                          <p:attrName>style.visibility</p:attrName>
                                        </p:attrNameLst>
                                      </p:cBhvr>
                                      <p:to>
                                        <p:strVal val="visible"/>
                                      </p:to>
                                    </p:set>
                                    <p:anim calcmode="lin" valueType="num">
                                      <p:cBhvr additive="base">
                                        <p:cTn id="29" dur="1000" fill="hold"/>
                                        <p:tgtEl>
                                          <p:spTgt spid="2068">
                                            <p:txEl>
                                              <p:pRg st="0" end="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06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2068">
                                            <p:txEl>
                                              <p:pRg st="1" end="1"/>
                                            </p:txEl>
                                          </p:spTgt>
                                        </p:tgtEl>
                                        <p:attrNameLst>
                                          <p:attrName>style.visibility</p:attrName>
                                        </p:attrNameLst>
                                      </p:cBhvr>
                                      <p:to>
                                        <p:strVal val="visible"/>
                                      </p:to>
                                    </p:set>
                                    <p:animEffect transition="in" filter="randombar(horizontal)">
                                      <p:cBhvr>
                                        <p:cTn id="35" dur="500"/>
                                        <p:tgtEl>
                                          <p:spTgt spid="2068">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066">
                                            <p:txEl>
                                              <p:pRg st="0" end="0"/>
                                            </p:txEl>
                                          </p:spTgt>
                                        </p:tgtEl>
                                        <p:attrNameLst>
                                          <p:attrName>style.visibility</p:attrName>
                                        </p:attrNameLst>
                                      </p:cBhvr>
                                      <p:to>
                                        <p:strVal val="visible"/>
                                      </p:to>
                                    </p:set>
                                    <p:anim calcmode="lin" valueType="num">
                                      <p:cBhvr additive="base">
                                        <p:cTn id="40" dur="1000" fill="hold"/>
                                        <p:tgtEl>
                                          <p:spTgt spid="206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0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2066">
                                            <p:txEl>
                                              <p:pRg st="1" end="1"/>
                                            </p:txEl>
                                          </p:spTgt>
                                        </p:tgtEl>
                                        <p:attrNameLst>
                                          <p:attrName>style.visibility</p:attrName>
                                        </p:attrNameLst>
                                      </p:cBhvr>
                                      <p:to>
                                        <p:strVal val="visible"/>
                                      </p:to>
                                    </p:set>
                                    <p:animEffect transition="in" filter="randombar(horizontal)">
                                      <p:cBhvr>
                                        <p:cTn id="46" dur="500"/>
                                        <p:tgtEl>
                                          <p:spTgt spid="2066">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1" fill="hold" nodeType="clickEffect">
                                  <p:stCondLst>
                                    <p:cond delay="0"/>
                                  </p:stCondLst>
                                  <p:childTnLst>
                                    <p:set>
                                      <p:cBhvr>
                                        <p:cTn id="50" dur="1" fill="hold">
                                          <p:stCondLst>
                                            <p:cond delay="0"/>
                                          </p:stCondLst>
                                        </p:cTn>
                                        <p:tgtEl>
                                          <p:spTgt spid="2080">
                                            <p:txEl>
                                              <p:pRg st="0" end="0"/>
                                            </p:txEl>
                                          </p:spTgt>
                                        </p:tgtEl>
                                        <p:attrNameLst>
                                          <p:attrName>style.visibility</p:attrName>
                                        </p:attrNameLst>
                                      </p:cBhvr>
                                      <p:to>
                                        <p:strVal val="visible"/>
                                      </p:to>
                                    </p:set>
                                    <p:anim calcmode="lin" valueType="num">
                                      <p:cBhvr additive="base">
                                        <p:cTn id="51" dur="1000" fill="hold"/>
                                        <p:tgtEl>
                                          <p:spTgt spid="2080">
                                            <p:txEl>
                                              <p:pRg st="0" end="0"/>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20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2080">
                                            <p:txEl>
                                              <p:pRg st="1" end="1"/>
                                            </p:txEl>
                                          </p:spTgt>
                                        </p:tgtEl>
                                        <p:attrNameLst>
                                          <p:attrName>style.visibility</p:attrName>
                                        </p:attrNameLst>
                                      </p:cBhvr>
                                      <p:to>
                                        <p:strVal val="visible"/>
                                      </p:to>
                                    </p:set>
                                    <p:animEffect transition="in" filter="randombar(horizontal)">
                                      <p:cBhvr>
                                        <p:cTn id="57" dur="500"/>
                                        <p:tgtEl>
                                          <p:spTgt spid="2080">
                                            <p:txEl>
                                              <p:pRg st="1" end="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3" fill="hold" nodeType="clickEffect">
                                  <p:stCondLst>
                                    <p:cond delay="0"/>
                                  </p:stCondLst>
                                  <p:childTnLst>
                                    <p:set>
                                      <p:cBhvr>
                                        <p:cTn id="61" dur="1" fill="hold">
                                          <p:stCondLst>
                                            <p:cond delay="0"/>
                                          </p:stCondLst>
                                        </p:cTn>
                                        <p:tgtEl>
                                          <p:spTgt spid="2067">
                                            <p:txEl>
                                              <p:pRg st="0" end="0"/>
                                            </p:txEl>
                                          </p:spTgt>
                                        </p:tgtEl>
                                        <p:attrNameLst>
                                          <p:attrName>style.visibility</p:attrName>
                                        </p:attrNameLst>
                                      </p:cBhvr>
                                      <p:to>
                                        <p:strVal val="visible"/>
                                      </p:to>
                                    </p:set>
                                    <p:anim calcmode="lin" valueType="num">
                                      <p:cBhvr additive="base">
                                        <p:cTn id="62" dur="1000" fill="hold"/>
                                        <p:tgtEl>
                                          <p:spTgt spid="2067">
                                            <p:txEl>
                                              <p:pRg st="0" end="0"/>
                                            </p:txEl>
                                          </p:spTgt>
                                        </p:tgtEl>
                                        <p:attrNameLst>
                                          <p:attrName>ppt_x</p:attrName>
                                        </p:attrNameLst>
                                      </p:cBhvr>
                                      <p:tavLst>
                                        <p:tav tm="0">
                                          <p:val>
                                            <p:strVal val="1+#ppt_w/2"/>
                                          </p:val>
                                        </p:tav>
                                        <p:tav tm="100000">
                                          <p:val>
                                            <p:strVal val="#ppt_x"/>
                                          </p:val>
                                        </p:tav>
                                      </p:tavLst>
                                    </p:anim>
                                    <p:anim calcmode="lin" valueType="num">
                                      <p:cBhvr additive="base">
                                        <p:cTn id="63" dur="1000" fill="hold"/>
                                        <p:tgtEl>
                                          <p:spTgt spid="20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4" presetClass="entr" presetSubtype="10" fill="hold" nodeType="clickEffect">
                                  <p:stCondLst>
                                    <p:cond delay="0"/>
                                  </p:stCondLst>
                                  <p:childTnLst>
                                    <p:set>
                                      <p:cBhvr>
                                        <p:cTn id="67" dur="1" fill="hold">
                                          <p:stCondLst>
                                            <p:cond delay="0"/>
                                          </p:stCondLst>
                                        </p:cTn>
                                        <p:tgtEl>
                                          <p:spTgt spid="2067">
                                            <p:txEl>
                                              <p:pRg st="1" end="1"/>
                                            </p:txEl>
                                          </p:spTgt>
                                        </p:tgtEl>
                                        <p:attrNameLst>
                                          <p:attrName>style.visibility</p:attrName>
                                        </p:attrNameLst>
                                      </p:cBhvr>
                                      <p:to>
                                        <p:strVal val="visible"/>
                                      </p:to>
                                    </p:set>
                                    <p:animEffect transition="in" filter="randombar(horizontal)">
                                      <p:cBhvr>
                                        <p:cTn id="68" dur="500"/>
                                        <p:tgtEl>
                                          <p:spTgt spid="2067">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nodeType="clickEffect">
                                  <p:stCondLst>
                                    <p:cond delay="0"/>
                                  </p:stCondLst>
                                  <p:childTnLst>
                                    <p:set>
                                      <p:cBhvr>
                                        <p:cTn id="72" dur="1" fill="hold">
                                          <p:stCondLst>
                                            <p:cond delay="0"/>
                                          </p:stCondLst>
                                        </p:cTn>
                                        <p:tgtEl>
                                          <p:spTgt spid="2070">
                                            <p:txEl>
                                              <p:pRg st="0" end="0"/>
                                            </p:txEl>
                                          </p:spTgt>
                                        </p:tgtEl>
                                        <p:attrNameLst>
                                          <p:attrName>style.visibility</p:attrName>
                                        </p:attrNameLst>
                                      </p:cBhvr>
                                      <p:to>
                                        <p:strVal val="visible"/>
                                      </p:to>
                                    </p:set>
                                    <p:anim calcmode="lin" valueType="num">
                                      <p:cBhvr additive="base">
                                        <p:cTn id="73" dur="1000" fill="hold"/>
                                        <p:tgtEl>
                                          <p:spTgt spid="2070">
                                            <p:txEl>
                                              <p:pRg st="0" end="0"/>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20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4" presetClass="entr" presetSubtype="10" fill="hold" nodeType="clickEffect">
                                  <p:stCondLst>
                                    <p:cond delay="0"/>
                                  </p:stCondLst>
                                  <p:childTnLst>
                                    <p:set>
                                      <p:cBhvr>
                                        <p:cTn id="78" dur="1" fill="hold">
                                          <p:stCondLst>
                                            <p:cond delay="0"/>
                                          </p:stCondLst>
                                        </p:cTn>
                                        <p:tgtEl>
                                          <p:spTgt spid="2070">
                                            <p:txEl>
                                              <p:pRg st="1" end="1"/>
                                            </p:txEl>
                                          </p:spTgt>
                                        </p:tgtEl>
                                        <p:attrNameLst>
                                          <p:attrName>style.visibility</p:attrName>
                                        </p:attrNameLst>
                                      </p:cBhvr>
                                      <p:to>
                                        <p:strVal val="visible"/>
                                      </p:to>
                                    </p:set>
                                    <p:animEffect transition="in" filter="randombar(horizontal)">
                                      <p:cBhvr>
                                        <p:cTn id="79" dur="500"/>
                                        <p:tgtEl>
                                          <p:spTgt spid="2070">
                                            <p:txEl>
                                              <p:pRg st="1" end="1"/>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3" fill="hold" nodeType="clickEffect">
                                  <p:stCondLst>
                                    <p:cond delay="0"/>
                                  </p:stCondLst>
                                  <p:childTnLst>
                                    <p:set>
                                      <p:cBhvr>
                                        <p:cTn id="83" dur="1" fill="hold">
                                          <p:stCondLst>
                                            <p:cond delay="0"/>
                                          </p:stCondLst>
                                        </p:cTn>
                                        <p:tgtEl>
                                          <p:spTgt spid="2059">
                                            <p:txEl>
                                              <p:pRg st="0" end="0"/>
                                            </p:txEl>
                                          </p:spTgt>
                                        </p:tgtEl>
                                        <p:attrNameLst>
                                          <p:attrName>style.visibility</p:attrName>
                                        </p:attrNameLst>
                                      </p:cBhvr>
                                      <p:to>
                                        <p:strVal val="visible"/>
                                      </p:to>
                                    </p:set>
                                    <p:anim calcmode="lin" valueType="num">
                                      <p:cBhvr additive="base">
                                        <p:cTn id="84" dur="1000" fill="hold"/>
                                        <p:tgtEl>
                                          <p:spTgt spid="2059">
                                            <p:txEl>
                                              <p:pRg st="0" end="0"/>
                                            </p:txEl>
                                          </p:spTgt>
                                        </p:tgtEl>
                                        <p:attrNameLst>
                                          <p:attrName>ppt_x</p:attrName>
                                        </p:attrNameLst>
                                      </p:cBhvr>
                                      <p:tavLst>
                                        <p:tav tm="0">
                                          <p:val>
                                            <p:strVal val="1+#ppt_w/2"/>
                                          </p:val>
                                        </p:tav>
                                        <p:tav tm="100000">
                                          <p:val>
                                            <p:strVal val="#ppt_x"/>
                                          </p:val>
                                        </p:tav>
                                      </p:tavLst>
                                    </p:anim>
                                    <p:anim calcmode="lin" valueType="num">
                                      <p:cBhvr additive="base">
                                        <p:cTn id="85" dur="1000" fill="hold"/>
                                        <p:tgtEl>
                                          <p:spTgt spid="20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6" presetClass="entr" presetSubtype="16" fill="hold" nodeType="clickEffect">
                                  <p:stCondLst>
                                    <p:cond delay="0"/>
                                  </p:stCondLst>
                                  <p:childTnLst>
                                    <p:set>
                                      <p:cBhvr>
                                        <p:cTn id="89" dur="1" fill="hold">
                                          <p:stCondLst>
                                            <p:cond delay="0"/>
                                          </p:stCondLst>
                                        </p:cTn>
                                        <p:tgtEl>
                                          <p:spTgt spid="2059">
                                            <p:txEl>
                                              <p:pRg st="1" end="1"/>
                                            </p:txEl>
                                          </p:spTgt>
                                        </p:tgtEl>
                                        <p:attrNameLst>
                                          <p:attrName>style.visibility</p:attrName>
                                        </p:attrNameLst>
                                      </p:cBhvr>
                                      <p:to>
                                        <p:strVal val="visible"/>
                                      </p:to>
                                    </p:set>
                                    <p:animEffect transition="in" filter="circle(in)">
                                      <p:cBhvr>
                                        <p:cTn id="90" dur="2000"/>
                                        <p:tgtEl>
                                          <p:spTgt spid="2059">
                                            <p:txEl>
                                              <p:pRg st="1" end="1"/>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9" fill="hold" nodeType="clickEffect">
                                  <p:stCondLst>
                                    <p:cond delay="0"/>
                                  </p:stCondLst>
                                  <p:childTnLst>
                                    <p:set>
                                      <p:cBhvr>
                                        <p:cTn id="94" dur="1" fill="hold">
                                          <p:stCondLst>
                                            <p:cond delay="0"/>
                                          </p:stCondLst>
                                        </p:cTn>
                                        <p:tgtEl>
                                          <p:spTgt spid="2064">
                                            <p:txEl>
                                              <p:pRg st="0" end="0"/>
                                            </p:txEl>
                                          </p:spTgt>
                                        </p:tgtEl>
                                        <p:attrNameLst>
                                          <p:attrName>style.visibility</p:attrName>
                                        </p:attrNameLst>
                                      </p:cBhvr>
                                      <p:to>
                                        <p:strVal val="visible"/>
                                      </p:to>
                                    </p:set>
                                    <p:anim calcmode="lin" valueType="num">
                                      <p:cBhvr additive="base">
                                        <p:cTn id="95" dur="1000" fill="hold"/>
                                        <p:tgtEl>
                                          <p:spTgt spid="2064">
                                            <p:txEl>
                                              <p:pRg st="0" end="0"/>
                                            </p:txEl>
                                          </p:spTgt>
                                        </p:tgtEl>
                                        <p:attrNameLst>
                                          <p:attrName>ppt_x</p:attrName>
                                        </p:attrNameLst>
                                      </p:cBhvr>
                                      <p:tavLst>
                                        <p:tav tm="0">
                                          <p:val>
                                            <p:strVal val="0-#ppt_w/2"/>
                                          </p:val>
                                        </p:tav>
                                        <p:tav tm="100000">
                                          <p:val>
                                            <p:strVal val="#ppt_x"/>
                                          </p:val>
                                        </p:tav>
                                      </p:tavLst>
                                    </p:anim>
                                    <p:anim calcmode="lin" valueType="num">
                                      <p:cBhvr additive="base">
                                        <p:cTn id="96" dur="1000" fill="hold"/>
                                        <p:tgtEl>
                                          <p:spTgt spid="206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9" presetClass="entr" presetSubtype="10" fill="hold" nodeType="clickEffect">
                                  <p:stCondLst>
                                    <p:cond delay="0"/>
                                  </p:stCondLst>
                                  <p:childTnLst>
                                    <p:set>
                                      <p:cBhvr>
                                        <p:cTn id="100" dur="1" fill="hold">
                                          <p:stCondLst>
                                            <p:cond delay="0"/>
                                          </p:stCondLst>
                                        </p:cTn>
                                        <p:tgtEl>
                                          <p:spTgt spid="2064">
                                            <p:txEl>
                                              <p:pRg st="1" end="1"/>
                                            </p:txEl>
                                          </p:spTgt>
                                        </p:tgtEl>
                                        <p:attrNameLst>
                                          <p:attrName>style.visibility</p:attrName>
                                        </p:attrNameLst>
                                      </p:cBhvr>
                                      <p:to>
                                        <p:strVal val="visible"/>
                                      </p:to>
                                    </p:set>
                                    <p:anim calcmode="lin" valueType="num">
                                      <p:cBhvr>
                                        <p:cTn id="101" dur="5000" fill="hold"/>
                                        <p:tgtEl>
                                          <p:spTgt spid="2064">
                                            <p:txEl>
                                              <p:pRg st="1" end="1"/>
                                            </p:txEl>
                                          </p:spTgt>
                                        </p:tgtEl>
                                        <p:attrNameLst>
                                          <p:attrName>ppt_w</p:attrName>
                                        </p:attrNameLst>
                                      </p:cBhvr>
                                      <p:tavLst>
                                        <p:tav tm="0" fmla="#ppt_w*sin(2.5*pi*$)">
                                          <p:val>
                                            <p:fltVal val="0"/>
                                          </p:val>
                                        </p:tav>
                                        <p:tav tm="100000">
                                          <p:val>
                                            <p:fltVal val="1"/>
                                          </p:val>
                                        </p:tav>
                                      </p:tavLst>
                                    </p:anim>
                                    <p:anim calcmode="lin" valueType="num">
                                      <p:cBhvr>
                                        <p:cTn id="102" dur="5000" fill="hold"/>
                                        <p:tgtEl>
                                          <p:spTgt spid="206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9" fill="hold" nodeType="clickEffect">
                                  <p:stCondLst>
                                    <p:cond delay="0"/>
                                  </p:stCondLst>
                                  <p:childTnLst>
                                    <p:set>
                                      <p:cBhvr>
                                        <p:cTn id="106" dur="1" fill="hold">
                                          <p:stCondLst>
                                            <p:cond delay="0"/>
                                          </p:stCondLst>
                                        </p:cTn>
                                        <p:tgtEl>
                                          <p:spTgt spid="2062">
                                            <p:txEl>
                                              <p:pRg st="0" end="0"/>
                                            </p:txEl>
                                          </p:spTgt>
                                        </p:tgtEl>
                                        <p:attrNameLst>
                                          <p:attrName>style.visibility</p:attrName>
                                        </p:attrNameLst>
                                      </p:cBhvr>
                                      <p:to>
                                        <p:strVal val="visible"/>
                                      </p:to>
                                    </p:set>
                                    <p:anim calcmode="lin" valueType="num">
                                      <p:cBhvr additive="base">
                                        <p:cTn id="107" dur="1000" fill="hold"/>
                                        <p:tgtEl>
                                          <p:spTgt spid="2062">
                                            <p:txEl>
                                              <p:pRg st="0" end="0"/>
                                            </p:txEl>
                                          </p:spTgt>
                                        </p:tgtEl>
                                        <p:attrNameLst>
                                          <p:attrName>ppt_x</p:attrName>
                                        </p:attrNameLst>
                                      </p:cBhvr>
                                      <p:tavLst>
                                        <p:tav tm="0">
                                          <p:val>
                                            <p:strVal val="0-#ppt_w/2"/>
                                          </p:val>
                                        </p:tav>
                                        <p:tav tm="100000">
                                          <p:val>
                                            <p:strVal val="#ppt_x"/>
                                          </p:val>
                                        </p:tav>
                                      </p:tavLst>
                                    </p:anim>
                                    <p:anim calcmode="lin" valueType="num">
                                      <p:cBhvr additive="base">
                                        <p:cTn id="108" dur="1000" fill="hold"/>
                                        <p:tgtEl>
                                          <p:spTgt spid="20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40" presetClass="entr" presetSubtype="0" fill="hold" nodeType="clickEffect">
                                  <p:stCondLst>
                                    <p:cond delay="0"/>
                                  </p:stCondLst>
                                  <p:iterate type="lt">
                                    <p:tmPct val="10000"/>
                                  </p:iterate>
                                  <p:childTnLst>
                                    <p:set>
                                      <p:cBhvr>
                                        <p:cTn id="112" dur="1" fill="hold">
                                          <p:stCondLst>
                                            <p:cond delay="0"/>
                                          </p:stCondLst>
                                        </p:cTn>
                                        <p:tgtEl>
                                          <p:spTgt spid="2062">
                                            <p:txEl>
                                              <p:pRg st="1" end="1"/>
                                            </p:txEl>
                                          </p:spTgt>
                                        </p:tgtEl>
                                        <p:attrNameLst>
                                          <p:attrName>style.visibility</p:attrName>
                                        </p:attrNameLst>
                                      </p:cBhvr>
                                      <p:to>
                                        <p:strVal val="visible"/>
                                      </p:to>
                                    </p:set>
                                    <p:animEffect transition="in" filter="fade">
                                      <p:cBhvr>
                                        <p:cTn id="113" dur="1000"/>
                                        <p:tgtEl>
                                          <p:spTgt spid="2062">
                                            <p:txEl>
                                              <p:pRg st="1" end="1"/>
                                            </p:txEl>
                                          </p:spTgt>
                                        </p:tgtEl>
                                      </p:cBhvr>
                                    </p:animEffect>
                                    <p:anim calcmode="lin" valueType="num">
                                      <p:cBhvr>
                                        <p:cTn id="114" dur="1000" fill="hold"/>
                                        <p:tgtEl>
                                          <p:spTgt spid="2062">
                                            <p:txEl>
                                              <p:pRg st="1" end="1"/>
                                            </p:txEl>
                                          </p:spTgt>
                                        </p:tgtEl>
                                        <p:attrNameLst>
                                          <p:attrName>ppt_x</p:attrName>
                                        </p:attrNameLst>
                                      </p:cBhvr>
                                      <p:tavLst>
                                        <p:tav tm="0">
                                          <p:val>
                                            <p:strVal val="#ppt_x-.1"/>
                                          </p:val>
                                        </p:tav>
                                        <p:tav tm="100000">
                                          <p:val>
                                            <p:strVal val="#ppt_x"/>
                                          </p:val>
                                        </p:tav>
                                      </p:tavLst>
                                    </p:anim>
                                    <p:anim calcmode="lin" valueType="num">
                                      <p:cBhvr>
                                        <p:cTn id="115" dur="1000" fill="hold"/>
                                        <p:tgtEl>
                                          <p:spTgt spid="20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2" fill="hold" nodeType="clickEffect">
                                  <p:stCondLst>
                                    <p:cond delay="0"/>
                                  </p:stCondLst>
                                  <p:childTnLst>
                                    <p:set>
                                      <p:cBhvr>
                                        <p:cTn id="119" dur="1" fill="hold">
                                          <p:stCondLst>
                                            <p:cond delay="0"/>
                                          </p:stCondLst>
                                        </p:cTn>
                                        <p:tgtEl>
                                          <p:spTgt spid="2058">
                                            <p:txEl>
                                              <p:pRg st="0" end="0"/>
                                            </p:txEl>
                                          </p:spTgt>
                                        </p:tgtEl>
                                        <p:attrNameLst>
                                          <p:attrName>style.visibility</p:attrName>
                                        </p:attrNameLst>
                                      </p:cBhvr>
                                      <p:to>
                                        <p:strVal val="visible"/>
                                      </p:to>
                                    </p:set>
                                    <p:anim calcmode="lin" valueType="num">
                                      <p:cBhvr additive="base">
                                        <p:cTn id="120" dur="1000" fill="hold"/>
                                        <p:tgtEl>
                                          <p:spTgt spid="2058">
                                            <p:txEl>
                                              <p:pRg st="0" end="0"/>
                                            </p:txEl>
                                          </p:spTgt>
                                        </p:tgtEl>
                                        <p:attrNameLst>
                                          <p:attrName>ppt_x</p:attrName>
                                        </p:attrNameLst>
                                      </p:cBhvr>
                                      <p:tavLst>
                                        <p:tav tm="0">
                                          <p:val>
                                            <p:strVal val="1+#ppt_w/2"/>
                                          </p:val>
                                        </p:tav>
                                        <p:tav tm="100000">
                                          <p:val>
                                            <p:strVal val="#ppt_x"/>
                                          </p:val>
                                        </p:tav>
                                      </p:tavLst>
                                    </p:anim>
                                    <p:anim calcmode="lin" valueType="num">
                                      <p:cBhvr additive="base">
                                        <p:cTn id="121" dur="1000" fill="hold"/>
                                        <p:tgtEl>
                                          <p:spTgt spid="20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7" presetClass="entr" presetSubtype="0" fill="hold" nodeType="clickEffect">
                                  <p:stCondLst>
                                    <p:cond delay="0"/>
                                  </p:stCondLst>
                                  <p:iterate type="lt">
                                    <p:tmPct val="50000"/>
                                  </p:iterate>
                                  <p:childTnLst>
                                    <p:set>
                                      <p:cBhvr>
                                        <p:cTn id="125" dur="1" fill="hold">
                                          <p:stCondLst>
                                            <p:cond delay="0"/>
                                          </p:stCondLst>
                                        </p:cTn>
                                        <p:tgtEl>
                                          <p:spTgt spid="2058">
                                            <p:txEl>
                                              <p:pRg st="1" end="1"/>
                                            </p:txEl>
                                          </p:spTgt>
                                        </p:tgtEl>
                                        <p:attrNameLst>
                                          <p:attrName>style.visibility</p:attrName>
                                        </p:attrNameLst>
                                      </p:cBhvr>
                                      <p:to>
                                        <p:strVal val="visible"/>
                                      </p:to>
                                    </p:set>
                                    <p:anim calcmode="discrete" valueType="clr">
                                      <p:cBhvr override="childStyle">
                                        <p:cTn id="126" dur="80"/>
                                        <p:tgtEl>
                                          <p:spTgt spid="205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7" dur="80"/>
                                        <p:tgtEl>
                                          <p:spTgt spid="2058">
                                            <p:txEl>
                                              <p:pRg st="1" end="1"/>
                                            </p:txEl>
                                          </p:spTgt>
                                        </p:tgtEl>
                                        <p:attrNameLst>
                                          <p:attrName>fillcolor</p:attrName>
                                        </p:attrNameLst>
                                      </p:cBhvr>
                                      <p:tavLst>
                                        <p:tav tm="0">
                                          <p:val>
                                            <p:clrVal>
                                              <a:schemeClr val="accent2"/>
                                            </p:clrVal>
                                          </p:val>
                                        </p:tav>
                                        <p:tav tm="50000">
                                          <p:val>
                                            <p:clrVal>
                                              <a:schemeClr val="hlink"/>
                                            </p:clrVal>
                                          </p:val>
                                        </p:tav>
                                      </p:tavLst>
                                    </p:anim>
                                    <p:set>
                                      <p:cBhvr>
                                        <p:cTn id="128" dur="80"/>
                                        <p:tgtEl>
                                          <p:spTgt spid="2058">
                                            <p:txEl>
                                              <p:pRg st="1" end="1"/>
                                            </p:txEl>
                                          </p:spTgt>
                                        </p:tgtEl>
                                        <p:attrNameLst>
                                          <p:attrName>fill.type</p:attrName>
                                        </p:attrNameLst>
                                      </p:cBhvr>
                                      <p:to>
                                        <p:strVal val="solid"/>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12" fill="hold" nodeType="clickEffect">
                                  <p:stCondLst>
                                    <p:cond delay="0"/>
                                  </p:stCondLst>
                                  <p:childTnLst>
                                    <p:set>
                                      <p:cBhvr>
                                        <p:cTn id="132" dur="1" fill="hold">
                                          <p:stCondLst>
                                            <p:cond delay="0"/>
                                          </p:stCondLst>
                                        </p:cTn>
                                        <p:tgtEl>
                                          <p:spTgt spid="2060">
                                            <p:txEl>
                                              <p:pRg st="0" end="0"/>
                                            </p:txEl>
                                          </p:spTgt>
                                        </p:tgtEl>
                                        <p:attrNameLst>
                                          <p:attrName>style.visibility</p:attrName>
                                        </p:attrNameLst>
                                      </p:cBhvr>
                                      <p:to>
                                        <p:strVal val="visible"/>
                                      </p:to>
                                    </p:set>
                                    <p:anim calcmode="lin" valueType="num">
                                      <p:cBhvr additive="base">
                                        <p:cTn id="133" dur="1000" fill="hold"/>
                                        <p:tgtEl>
                                          <p:spTgt spid="2060">
                                            <p:txEl>
                                              <p:pRg st="0" end="0"/>
                                            </p:txEl>
                                          </p:spTgt>
                                        </p:tgtEl>
                                        <p:attrNameLst>
                                          <p:attrName>ppt_x</p:attrName>
                                        </p:attrNameLst>
                                      </p:cBhvr>
                                      <p:tavLst>
                                        <p:tav tm="0">
                                          <p:val>
                                            <p:strVal val="0-#ppt_w/2"/>
                                          </p:val>
                                        </p:tav>
                                        <p:tav tm="100000">
                                          <p:val>
                                            <p:strVal val="#ppt_x"/>
                                          </p:val>
                                        </p:tav>
                                      </p:tavLst>
                                    </p:anim>
                                    <p:anim calcmode="lin" valueType="num">
                                      <p:cBhvr additive="base">
                                        <p:cTn id="134" dur="1000" fill="hold"/>
                                        <p:tgtEl>
                                          <p:spTgt spid="20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37" presetClass="entr" presetSubtype="0" fill="hold" nodeType="clickEffect">
                                  <p:stCondLst>
                                    <p:cond delay="0"/>
                                  </p:stCondLst>
                                  <p:childTnLst>
                                    <p:set>
                                      <p:cBhvr>
                                        <p:cTn id="138" dur="1" fill="hold">
                                          <p:stCondLst>
                                            <p:cond delay="0"/>
                                          </p:stCondLst>
                                        </p:cTn>
                                        <p:tgtEl>
                                          <p:spTgt spid="2060">
                                            <p:txEl>
                                              <p:pRg st="1" end="1"/>
                                            </p:txEl>
                                          </p:spTgt>
                                        </p:tgtEl>
                                        <p:attrNameLst>
                                          <p:attrName>style.visibility</p:attrName>
                                        </p:attrNameLst>
                                      </p:cBhvr>
                                      <p:to>
                                        <p:strVal val="visible"/>
                                      </p:to>
                                    </p:set>
                                    <p:animEffect transition="in" filter="fade">
                                      <p:cBhvr>
                                        <p:cTn id="139" dur="2000"/>
                                        <p:tgtEl>
                                          <p:spTgt spid="2060">
                                            <p:txEl>
                                              <p:pRg st="1" end="1"/>
                                            </p:txEl>
                                          </p:spTgt>
                                        </p:tgtEl>
                                      </p:cBhvr>
                                    </p:animEffect>
                                    <p:anim calcmode="lin" valueType="num">
                                      <p:cBhvr>
                                        <p:cTn id="140" dur="2000" fill="hold"/>
                                        <p:tgtEl>
                                          <p:spTgt spid="2060">
                                            <p:txEl>
                                              <p:pRg st="1" end="1"/>
                                            </p:txEl>
                                          </p:spTgt>
                                        </p:tgtEl>
                                        <p:attrNameLst>
                                          <p:attrName>ppt_x</p:attrName>
                                        </p:attrNameLst>
                                      </p:cBhvr>
                                      <p:tavLst>
                                        <p:tav tm="0">
                                          <p:val>
                                            <p:strVal val="#ppt_x"/>
                                          </p:val>
                                        </p:tav>
                                        <p:tav tm="100000">
                                          <p:val>
                                            <p:strVal val="#ppt_x"/>
                                          </p:val>
                                        </p:tav>
                                      </p:tavLst>
                                    </p:anim>
                                    <p:anim calcmode="lin" valueType="num">
                                      <p:cBhvr>
                                        <p:cTn id="141" dur="1800" decel="100000" fill="hold"/>
                                        <p:tgtEl>
                                          <p:spTgt spid="2060">
                                            <p:txEl>
                                              <p:pRg st="1" end="1"/>
                                            </p:txEl>
                                          </p:spTgt>
                                        </p:tgtEl>
                                        <p:attrNameLst>
                                          <p:attrName>ppt_y</p:attrName>
                                        </p:attrNameLst>
                                      </p:cBhvr>
                                      <p:tavLst>
                                        <p:tav tm="0">
                                          <p:val>
                                            <p:strVal val="#ppt_y+1"/>
                                          </p:val>
                                        </p:tav>
                                        <p:tav tm="100000">
                                          <p:val>
                                            <p:strVal val="#ppt_y-.03"/>
                                          </p:val>
                                        </p:tav>
                                      </p:tavLst>
                                    </p:anim>
                                    <p:anim calcmode="lin" valueType="num">
                                      <p:cBhvr>
                                        <p:cTn id="142" dur="200" accel="100000" fill="hold">
                                          <p:stCondLst>
                                            <p:cond delay="1800"/>
                                          </p:stCondLst>
                                        </p:cTn>
                                        <p:tgtEl>
                                          <p:spTgt spid="2060">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 presetClass="entr" presetSubtype="12" fill="hold" nodeType="clickEffect">
                                  <p:stCondLst>
                                    <p:cond delay="0"/>
                                  </p:stCondLst>
                                  <p:childTnLst>
                                    <p:set>
                                      <p:cBhvr>
                                        <p:cTn id="146" dur="1" fill="hold">
                                          <p:stCondLst>
                                            <p:cond delay="0"/>
                                          </p:stCondLst>
                                        </p:cTn>
                                        <p:tgtEl>
                                          <p:spTgt spid="2061">
                                            <p:txEl>
                                              <p:pRg st="0" end="0"/>
                                            </p:txEl>
                                          </p:spTgt>
                                        </p:tgtEl>
                                        <p:attrNameLst>
                                          <p:attrName>style.visibility</p:attrName>
                                        </p:attrNameLst>
                                      </p:cBhvr>
                                      <p:to>
                                        <p:strVal val="visible"/>
                                      </p:to>
                                    </p:set>
                                    <p:anim calcmode="lin" valueType="num">
                                      <p:cBhvr additive="base">
                                        <p:cTn id="147" dur="1000" fill="hold"/>
                                        <p:tgtEl>
                                          <p:spTgt spid="2061">
                                            <p:txEl>
                                              <p:pRg st="0" end="0"/>
                                            </p:txEl>
                                          </p:spTgt>
                                        </p:tgtEl>
                                        <p:attrNameLst>
                                          <p:attrName>ppt_x</p:attrName>
                                        </p:attrNameLst>
                                      </p:cBhvr>
                                      <p:tavLst>
                                        <p:tav tm="0">
                                          <p:val>
                                            <p:strVal val="0-#ppt_w/2"/>
                                          </p:val>
                                        </p:tav>
                                        <p:tav tm="100000">
                                          <p:val>
                                            <p:strVal val="#ppt_x"/>
                                          </p:val>
                                        </p:tav>
                                      </p:tavLst>
                                    </p:anim>
                                    <p:anim calcmode="lin" valueType="num">
                                      <p:cBhvr additive="base">
                                        <p:cTn id="148" dur="1000" fill="hold"/>
                                        <p:tgtEl>
                                          <p:spTgt spid="20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9" presetClass="entr" presetSubtype="0" decel="100000" fill="hold" nodeType="clickEffect">
                                  <p:stCondLst>
                                    <p:cond delay="0"/>
                                  </p:stCondLst>
                                  <p:childTnLst>
                                    <p:set>
                                      <p:cBhvr>
                                        <p:cTn id="152" dur="1" fill="hold">
                                          <p:stCondLst>
                                            <p:cond delay="0"/>
                                          </p:stCondLst>
                                        </p:cTn>
                                        <p:tgtEl>
                                          <p:spTgt spid="2061">
                                            <p:txEl>
                                              <p:pRg st="1" end="1"/>
                                            </p:txEl>
                                          </p:spTgt>
                                        </p:tgtEl>
                                        <p:attrNameLst>
                                          <p:attrName>style.visibility</p:attrName>
                                        </p:attrNameLst>
                                      </p:cBhvr>
                                      <p:to>
                                        <p:strVal val="visible"/>
                                      </p:to>
                                    </p:set>
                                    <p:anim calcmode="lin" valueType="num">
                                      <p:cBhvr>
                                        <p:cTn id="153" dur="500" fill="hold"/>
                                        <p:tgtEl>
                                          <p:spTgt spid="2061">
                                            <p:txEl>
                                              <p:pRg st="1" end="1"/>
                                            </p:txEl>
                                          </p:spTgt>
                                        </p:tgtEl>
                                        <p:attrNameLst>
                                          <p:attrName>ppt_w</p:attrName>
                                        </p:attrNameLst>
                                      </p:cBhvr>
                                      <p:tavLst>
                                        <p:tav tm="0">
                                          <p:val>
                                            <p:fltVal val="0"/>
                                          </p:val>
                                        </p:tav>
                                        <p:tav tm="100000">
                                          <p:val>
                                            <p:strVal val="#ppt_w"/>
                                          </p:val>
                                        </p:tav>
                                      </p:tavLst>
                                    </p:anim>
                                    <p:anim calcmode="lin" valueType="num">
                                      <p:cBhvr>
                                        <p:cTn id="154" dur="500" fill="hold"/>
                                        <p:tgtEl>
                                          <p:spTgt spid="2061">
                                            <p:txEl>
                                              <p:pRg st="1" end="1"/>
                                            </p:txEl>
                                          </p:spTgt>
                                        </p:tgtEl>
                                        <p:attrNameLst>
                                          <p:attrName>ppt_h</p:attrName>
                                        </p:attrNameLst>
                                      </p:cBhvr>
                                      <p:tavLst>
                                        <p:tav tm="0">
                                          <p:val>
                                            <p:fltVal val="0"/>
                                          </p:val>
                                        </p:tav>
                                        <p:tav tm="100000">
                                          <p:val>
                                            <p:strVal val="#ppt_h"/>
                                          </p:val>
                                        </p:tav>
                                      </p:tavLst>
                                    </p:anim>
                                    <p:anim calcmode="lin" valueType="num">
                                      <p:cBhvr>
                                        <p:cTn id="155" dur="500" fill="hold"/>
                                        <p:tgtEl>
                                          <p:spTgt spid="2061">
                                            <p:txEl>
                                              <p:pRg st="1" end="1"/>
                                            </p:txEl>
                                          </p:spTgt>
                                        </p:tgtEl>
                                        <p:attrNameLst>
                                          <p:attrName>style.rotation</p:attrName>
                                        </p:attrNameLst>
                                      </p:cBhvr>
                                      <p:tavLst>
                                        <p:tav tm="0">
                                          <p:val>
                                            <p:fltVal val="360"/>
                                          </p:val>
                                        </p:tav>
                                        <p:tav tm="100000">
                                          <p:val>
                                            <p:fltVal val="0"/>
                                          </p:val>
                                        </p:tav>
                                      </p:tavLst>
                                    </p:anim>
                                    <p:animEffect transition="in" filter="fade">
                                      <p:cBhvr>
                                        <p:cTn id="156" dur="500"/>
                                        <p:tgtEl>
                                          <p:spTgt spid="2061">
                                            <p:txEl>
                                              <p:pRg st="1" end="1"/>
                                            </p:txEl>
                                          </p:spTgt>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 presetClass="entr" presetSubtype="9" fill="hold" nodeType="clickEffect">
                                  <p:stCondLst>
                                    <p:cond delay="0"/>
                                  </p:stCondLst>
                                  <p:childTnLst>
                                    <p:set>
                                      <p:cBhvr>
                                        <p:cTn id="160" dur="1" fill="hold">
                                          <p:stCondLst>
                                            <p:cond delay="0"/>
                                          </p:stCondLst>
                                        </p:cTn>
                                        <p:tgtEl>
                                          <p:spTgt spid="2063">
                                            <p:txEl>
                                              <p:pRg st="0" end="0"/>
                                            </p:txEl>
                                          </p:spTgt>
                                        </p:tgtEl>
                                        <p:attrNameLst>
                                          <p:attrName>style.visibility</p:attrName>
                                        </p:attrNameLst>
                                      </p:cBhvr>
                                      <p:to>
                                        <p:strVal val="visible"/>
                                      </p:to>
                                    </p:set>
                                    <p:anim calcmode="lin" valueType="num">
                                      <p:cBhvr additive="base">
                                        <p:cTn id="161" dur="500" fill="hold"/>
                                        <p:tgtEl>
                                          <p:spTgt spid="2063">
                                            <p:txEl>
                                              <p:pRg st="0" end="0"/>
                                            </p:txEl>
                                          </p:spTgt>
                                        </p:tgtEl>
                                        <p:attrNameLst>
                                          <p:attrName>ppt_x</p:attrName>
                                        </p:attrNameLst>
                                      </p:cBhvr>
                                      <p:tavLst>
                                        <p:tav tm="0">
                                          <p:val>
                                            <p:strVal val="0-#ppt_w/2"/>
                                          </p:val>
                                        </p:tav>
                                        <p:tav tm="100000">
                                          <p:val>
                                            <p:strVal val="#ppt_x"/>
                                          </p:val>
                                        </p:tav>
                                      </p:tavLst>
                                    </p:anim>
                                    <p:anim calcmode="lin" valueType="num">
                                      <p:cBhvr additive="base">
                                        <p:cTn id="162" dur="500" fill="hold"/>
                                        <p:tgtEl>
                                          <p:spTgt spid="20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8" presetClass="entr" presetSubtype="0" accel="50000" fill="hold" nodeType="clickEffect">
                                  <p:stCondLst>
                                    <p:cond delay="0"/>
                                  </p:stCondLst>
                                  <p:iterate type="lt">
                                    <p:tmPct val="50000"/>
                                  </p:iterate>
                                  <p:childTnLst>
                                    <p:set>
                                      <p:cBhvr>
                                        <p:cTn id="166" dur="1" fill="hold">
                                          <p:stCondLst>
                                            <p:cond delay="0"/>
                                          </p:stCondLst>
                                        </p:cTn>
                                        <p:tgtEl>
                                          <p:spTgt spid="2063">
                                            <p:txEl>
                                              <p:pRg st="1" end="1"/>
                                            </p:txEl>
                                          </p:spTgt>
                                        </p:tgtEl>
                                        <p:attrNameLst>
                                          <p:attrName>style.visibility</p:attrName>
                                        </p:attrNameLst>
                                      </p:cBhvr>
                                      <p:to>
                                        <p:strVal val="visible"/>
                                      </p:to>
                                    </p:set>
                                    <p:set>
                                      <p:cBhvr>
                                        <p:cTn id="167" dur="455" fill="hold">
                                          <p:stCondLst>
                                            <p:cond delay="0"/>
                                          </p:stCondLst>
                                        </p:cTn>
                                        <p:tgtEl>
                                          <p:spTgt spid="2063">
                                            <p:txEl>
                                              <p:pRg st="1" end="1"/>
                                            </p:txEl>
                                          </p:spTgt>
                                        </p:tgtEl>
                                        <p:attrNameLst>
                                          <p:attrName>style.rotation</p:attrName>
                                        </p:attrNameLst>
                                      </p:cBhvr>
                                      <p:to>
                                        <p:strVal val="-45.0"/>
                                      </p:to>
                                    </p:set>
                                    <p:anim calcmode="lin" valueType="num">
                                      <p:cBhvr>
                                        <p:cTn id="168" dur="455" fill="hold">
                                          <p:stCondLst>
                                            <p:cond delay="455"/>
                                          </p:stCondLst>
                                        </p:cTn>
                                        <p:tgtEl>
                                          <p:spTgt spid="206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9" dur="455" fill="hold">
                                          <p:stCondLst>
                                            <p:cond delay="0"/>
                                          </p:stCondLst>
                                        </p:cTn>
                                        <p:tgtEl>
                                          <p:spTgt spid="2063">
                                            <p:txEl>
                                              <p:pRg st="1" end="1"/>
                                            </p:txEl>
                                          </p:spTgt>
                                        </p:tgtEl>
                                        <p:attrNameLst>
                                          <p:attrName>ppt_y</p:attrName>
                                        </p:attrNameLst>
                                      </p:cBhvr>
                                      <p:tavLst>
                                        <p:tav tm="0">
                                          <p:val>
                                            <p:strVal val="#ppt_y-1"/>
                                          </p:val>
                                        </p:tav>
                                        <p:tav tm="100000">
                                          <p:val>
                                            <p:strVal val="#ppt_y-(0.354*#ppt_w-0.172*#ppt_h)"/>
                                          </p:val>
                                        </p:tav>
                                      </p:tavLst>
                                    </p:anim>
                                    <p:anim calcmode="lin" valueType="num">
                                      <p:cBhvr>
                                        <p:cTn id="170" dur="156" decel="50000" autoRev="1" fill="hold">
                                          <p:stCondLst>
                                            <p:cond delay="455"/>
                                          </p:stCondLst>
                                        </p:cTn>
                                        <p:tgtEl>
                                          <p:spTgt spid="206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71" dur="136" fill="hold">
                                          <p:stCondLst>
                                            <p:cond delay="864"/>
                                          </p:stCondLst>
                                        </p:cTn>
                                        <p:tgtEl>
                                          <p:spTgt spid="206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ntr" presetSubtype="6" fill="hold" nodeType="clickEffect">
                                  <p:stCondLst>
                                    <p:cond delay="0"/>
                                  </p:stCondLst>
                                  <p:childTnLst>
                                    <p:set>
                                      <p:cBhvr>
                                        <p:cTn id="175" dur="1" fill="hold">
                                          <p:stCondLst>
                                            <p:cond delay="0"/>
                                          </p:stCondLst>
                                        </p:cTn>
                                        <p:tgtEl>
                                          <p:spTgt spid="2056">
                                            <p:txEl>
                                              <p:pRg st="0" end="0"/>
                                            </p:txEl>
                                          </p:spTgt>
                                        </p:tgtEl>
                                        <p:attrNameLst>
                                          <p:attrName>style.visibility</p:attrName>
                                        </p:attrNameLst>
                                      </p:cBhvr>
                                      <p:to>
                                        <p:strVal val="visible"/>
                                      </p:to>
                                    </p:set>
                                    <p:anim calcmode="lin" valueType="num">
                                      <p:cBhvr additive="base">
                                        <p:cTn id="176" dur="1000" fill="hold"/>
                                        <p:tgtEl>
                                          <p:spTgt spid="2056">
                                            <p:txEl>
                                              <p:pRg st="0" end="0"/>
                                            </p:txEl>
                                          </p:spTgt>
                                        </p:tgtEl>
                                        <p:attrNameLst>
                                          <p:attrName>ppt_x</p:attrName>
                                        </p:attrNameLst>
                                      </p:cBhvr>
                                      <p:tavLst>
                                        <p:tav tm="0">
                                          <p:val>
                                            <p:strVal val="1+#ppt_w/2"/>
                                          </p:val>
                                        </p:tav>
                                        <p:tav tm="100000">
                                          <p:val>
                                            <p:strVal val="#ppt_x"/>
                                          </p:val>
                                        </p:tav>
                                      </p:tavLst>
                                    </p:anim>
                                    <p:anim calcmode="lin" valueType="num">
                                      <p:cBhvr additive="base">
                                        <p:cTn id="177" dur="1000" fill="hold"/>
                                        <p:tgtEl>
                                          <p:spTgt spid="20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6" presetClass="entr" presetSubtype="0" fill="hold" nodeType="clickEffect">
                                  <p:stCondLst>
                                    <p:cond delay="0"/>
                                  </p:stCondLst>
                                  <p:childTnLst>
                                    <p:set>
                                      <p:cBhvr>
                                        <p:cTn id="181" dur="1" fill="hold">
                                          <p:stCondLst>
                                            <p:cond delay="0"/>
                                          </p:stCondLst>
                                        </p:cTn>
                                        <p:tgtEl>
                                          <p:spTgt spid="2056">
                                            <p:txEl>
                                              <p:pRg st="1" end="1"/>
                                            </p:txEl>
                                          </p:spTgt>
                                        </p:tgtEl>
                                        <p:attrNameLst>
                                          <p:attrName>style.visibility</p:attrName>
                                        </p:attrNameLst>
                                      </p:cBhvr>
                                      <p:to>
                                        <p:strVal val="visible"/>
                                      </p:to>
                                    </p:set>
                                    <p:animEffect transition="in" filter="wipe(down)">
                                      <p:cBhvr>
                                        <p:cTn id="182" dur="580">
                                          <p:stCondLst>
                                            <p:cond delay="0"/>
                                          </p:stCondLst>
                                        </p:cTn>
                                        <p:tgtEl>
                                          <p:spTgt spid="2056">
                                            <p:txEl>
                                              <p:pRg st="1" end="1"/>
                                            </p:txEl>
                                          </p:spTgt>
                                        </p:tgtEl>
                                      </p:cBhvr>
                                    </p:animEffect>
                                    <p:anim calcmode="lin" valueType="num">
                                      <p:cBhvr>
                                        <p:cTn id="183" dur="1822" tmFilter="0,0; 0.14,0.36; 0.43,0.73; 0.71,0.91; 1.0,1.0">
                                          <p:stCondLst>
                                            <p:cond delay="0"/>
                                          </p:stCondLst>
                                        </p:cTn>
                                        <p:tgtEl>
                                          <p:spTgt spid="2056">
                                            <p:txEl>
                                              <p:pRg st="1" end="1"/>
                                            </p:txEl>
                                          </p:spTgt>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2056">
                                            <p:txEl>
                                              <p:pRg st="1" end="1"/>
                                            </p:txEl>
                                          </p:spTgt>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2056">
                                            <p:txEl>
                                              <p:pRg st="1" end="1"/>
                                            </p:txEl>
                                          </p:spTgt>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2056">
                                            <p:txEl>
                                              <p:pRg st="1" end="1"/>
                                            </p:txEl>
                                          </p:spTgt>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2056">
                                            <p:txEl>
                                              <p:pRg st="1" end="1"/>
                                            </p:txEl>
                                          </p:spTgt>
                                        </p:tgtEl>
                                        <p:attrNameLst>
                                          <p:attrName>ppt_y</p:attrName>
                                        </p:attrNameLst>
                                      </p:cBhvr>
                                      <p:tavLst>
                                        <p:tav tm="0" fmla="#ppt_y-sin(pi*$)/81">
                                          <p:val>
                                            <p:fltVal val="0"/>
                                          </p:val>
                                        </p:tav>
                                        <p:tav tm="100000">
                                          <p:val>
                                            <p:fltVal val="1"/>
                                          </p:val>
                                        </p:tav>
                                      </p:tavLst>
                                    </p:anim>
                                    <p:animScale>
                                      <p:cBhvr>
                                        <p:cTn id="188" dur="26">
                                          <p:stCondLst>
                                            <p:cond delay="650"/>
                                          </p:stCondLst>
                                        </p:cTn>
                                        <p:tgtEl>
                                          <p:spTgt spid="2056">
                                            <p:txEl>
                                              <p:pRg st="1" end="1"/>
                                            </p:txEl>
                                          </p:spTgt>
                                        </p:tgtEl>
                                      </p:cBhvr>
                                      <p:to x="100000" y="60000"/>
                                    </p:animScale>
                                    <p:animScale>
                                      <p:cBhvr>
                                        <p:cTn id="189" dur="166" decel="50000">
                                          <p:stCondLst>
                                            <p:cond delay="676"/>
                                          </p:stCondLst>
                                        </p:cTn>
                                        <p:tgtEl>
                                          <p:spTgt spid="2056">
                                            <p:txEl>
                                              <p:pRg st="1" end="1"/>
                                            </p:txEl>
                                          </p:spTgt>
                                        </p:tgtEl>
                                      </p:cBhvr>
                                      <p:to x="100000" y="100000"/>
                                    </p:animScale>
                                    <p:animScale>
                                      <p:cBhvr>
                                        <p:cTn id="190" dur="26">
                                          <p:stCondLst>
                                            <p:cond delay="1312"/>
                                          </p:stCondLst>
                                        </p:cTn>
                                        <p:tgtEl>
                                          <p:spTgt spid="2056">
                                            <p:txEl>
                                              <p:pRg st="1" end="1"/>
                                            </p:txEl>
                                          </p:spTgt>
                                        </p:tgtEl>
                                      </p:cBhvr>
                                      <p:to x="100000" y="80000"/>
                                    </p:animScale>
                                    <p:animScale>
                                      <p:cBhvr>
                                        <p:cTn id="191" dur="166" decel="50000">
                                          <p:stCondLst>
                                            <p:cond delay="1338"/>
                                          </p:stCondLst>
                                        </p:cTn>
                                        <p:tgtEl>
                                          <p:spTgt spid="2056">
                                            <p:txEl>
                                              <p:pRg st="1" end="1"/>
                                            </p:txEl>
                                          </p:spTgt>
                                        </p:tgtEl>
                                      </p:cBhvr>
                                      <p:to x="100000" y="100000"/>
                                    </p:animScale>
                                    <p:animScale>
                                      <p:cBhvr>
                                        <p:cTn id="192" dur="26">
                                          <p:stCondLst>
                                            <p:cond delay="1642"/>
                                          </p:stCondLst>
                                        </p:cTn>
                                        <p:tgtEl>
                                          <p:spTgt spid="2056">
                                            <p:txEl>
                                              <p:pRg st="1" end="1"/>
                                            </p:txEl>
                                          </p:spTgt>
                                        </p:tgtEl>
                                      </p:cBhvr>
                                      <p:to x="100000" y="90000"/>
                                    </p:animScale>
                                    <p:animScale>
                                      <p:cBhvr>
                                        <p:cTn id="193" dur="166" decel="50000">
                                          <p:stCondLst>
                                            <p:cond delay="1668"/>
                                          </p:stCondLst>
                                        </p:cTn>
                                        <p:tgtEl>
                                          <p:spTgt spid="2056">
                                            <p:txEl>
                                              <p:pRg st="1" end="1"/>
                                            </p:txEl>
                                          </p:spTgt>
                                        </p:tgtEl>
                                      </p:cBhvr>
                                      <p:to x="100000" y="100000"/>
                                    </p:animScale>
                                    <p:animScale>
                                      <p:cBhvr>
                                        <p:cTn id="194" dur="26">
                                          <p:stCondLst>
                                            <p:cond delay="1808"/>
                                          </p:stCondLst>
                                        </p:cTn>
                                        <p:tgtEl>
                                          <p:spTgt spid="2056">
                                            <p:txEl>
                                              <p:pRg st="1" end="1"/>
                                            </p:txEl>
                                          </p:spTgt>
                                        </p:tgtEl>
                                      </p:cBhvr>
                                      <p:to x="100000" y="95000"/>
                                    </p:animScale>
                                    <p:animScale>
                                      <p:cBhvr>
                                        <p:cTn id="195" dur="166" decel="50000">
                                          <p:stCondLst>
                                            <p:cond delay="1834"/>
                                          </p:stCondLst>
                                        </p:cTn>
                                        <p:tgtEl>
                                          <p:spTgt spid="2056">
                                            <p:txEl>
                                              <p:pRg st="1" end="1"/>
                                            </p:txEl>
                                          </p:spTgt>
                                        </p:tgtEl>
                                      </p:cBhvr>
                                      <p:to x="100000" y="100000"/>
                                    </p:animScale>
                                  </p:childTnLst>
                                </p:cTn>
                              </p:par>
                            </p:childTnLst>
                          </p:cTn>
                        </p:par>
                      </p:childTnLst>
                    </p:cTn>
                  </p:par>
                  <p:par>
                    <p:cTn id="196" fill="hold" nodeType="clickPar">
                      <p:stCondLst>
                        <p:cond delay="indefinite"/>
                      </p:stCondLst>
                      <p:childTnLst>
                        <p:par>
                          <p:cTn id="197" fill="hold" nodeType="withGroup">
                            <p:stCondLst>
                              <p:cond delay="0"/>
                            </p:stCondLst>
                            <p:childTnLst>
                              <p:par>
                                <p:cTn id="198" presetID="2" presetClass="entr" presetSubtype="6" fill="hold" nodeType="clickEffect">
                                  <p:stCondLst>
                                    <p:cond delay="0"/>
                                  </p:stCondLst>
                                  <p:childTnLst>
                                    <p:set>
                                      <p:cBhvr>
                                        <p:cTn id="199" dur="1" fill="hold">
                                          <p:stCondLst>
                                            <p:cond delay="0"/>
                                          </p:stCondLst>
                                        </p:cTn>
                                        <p:tgtEl>
                                          <p:spTgt spid="2055">
                                            <p:txEl>
                                              <p:pRg st="0" end="0"/>
                                            </p:txEl>
                                          </p:spTgt>
                                        </p:tgtEl>
                                        <p:attrNameLst>
                                          <p:attrName>style.visibility</p:attrName>
                                        </p:attrNameLst>
                                      </p:cBhvr>
                                      <p:to>
                                        <p:strVal val="visible"/>
                                      </p:to>
                                    </p:set>
                                    <p:anim calcmode="lin" valueType="num">
                                      <p:cBhvr additive="base">
                                        <p:cTn id="200" dur="1000" fill="hold"/>
                                        <p:tgtEl>
                                          <p:spTgt spid="2055">
                                            <p:txEl>
                                              <p:pRg st="0" end="0"/>
                                            </p:txEl>
                                          </p:spTgt>
                                        </p:tgtEl>
                                        <p:attrNameLst>
                                          <p:attrName>ppt_x</p:attrName>
                                        </p:attrNameLst>
                                      </p:cBhvr>
                                      <p:tavLst>
                                        <p:tav tm="0">
                                          <p:val>
                                            <p:strVal val="1+#ppt_w/2"/>
                                          </p:val>
                                        </p:tav>
                                        <p:tav tm="100000">
                                          <p:val>
                                            <p:strVal val="#ppt_x"/>
                                          </p:val>
                                        </p:tav>
                                      </p:tavLst>
                                    </p:anim>
                                    <p:anim calcmode="lin" valueType="num">
                                      <p:cBhvr additive="base">
                                        <p:cTn id="201" dur="1000" fill="hold"/>
                                        <p:tgtEl>
                                          <p:spTgt spid="20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2" fill="hold" nodeType="clickPar">
                      <p:stCondLst>
                        <p:cond delay="indefinite"/>
                      </p:stCondLst>
                      <p:childTnLst>
                        <p:par>
                          <p:cTn id="203" fill="hold" nodeType="withGroup">
                            <p:stCondLst>
                              <p:cond delay="0"/>
                            </p:stCondLst>
                            <p:childTnLst>
                              <p:par>
                                <p:cTn id="204" presetID="21" presetClass="entr" presetSubtype="4" fill="hold" nodeType="clickEffect">
                                  <p:stCondLst>
                                    <p:cond delay="0"/>
                                  </p:stCondLst>
                                  <p:childTnLst>
                                    <p:set>
                                      <p:cBhvr>
                                        <p:cTn id="205" dur="1" fill="hold">
                                          <p:stCondLst>
                                            <p:cond delay="0"/>
                                          </p:stCondLst>
                                        </p:cTn>
                                        <p:tgtEl>
                                          <p:spTgt spid="2055">
                                            <p:txEl>
                                              <p:pRg st="1" end="1"/>
                                            </p:txEl>
                                          </p:spTgt>
                                        </p:tgtEl>
                                        <p:attrNameLst>
                                          <p:attrName>style.visibility</p:attrName>
                                        </p:attrNameLst>
                                      </p:cBhvr>
                                      <p:to>
                                        <p:strVal val="visible"/>
                                      </p:to>
                                    </p:set>
                                    <p:animEffect transition="in" filter="wheel(4)">
                                      <p:cBhvr>
                                        <p:cTn id="206" dur="2000"/>
                                        <p:tgtEl>
                                          <p:spTgt spid="2055">
                                            <p:txEl>
                                              <p:pRg st="1" end="1"/>
                                            </p:txEl>
                                          </p:spTgt>
                                        </p:tgtEl>
                                      </p:cBhvr>
                                    </p:animEffec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 calcmode="lin" valueType="num">
                                      <p:cBhvr additive="base">
                                        <p:cTn id="211" dur="500" fill="hold"/>
                                        <p:tgtEl>
                                          <p:spTgt spid="31"/>
                                        </p:tgtEl>
                                        <p:attrNameLst>
                                          <p:attrName>ppt_x</p:attrName>
                                        </p:attrNameLst>
                                      </p:cBhvr>
                                      <p:tavLst>
                                        <p:tav tm="0">
                                          <p:val>
                                            <p:strVal val="#ppt_x"/>
                                          </p:val>
                                        </p:tav>
                                        <p:tav tm="100000">
                                          <p:val>
                                            <p:strVal val="#ppt_x"/>
                                          </p:val>
                                        </p:tav>
                                      </p:tavLst>
                                    </p:anim>
                                    <p:anim calcmode="lin" valueType="num">
                                      <p:cBhvr additive="base">
                                        <p:cTn id="2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2DDCF9A0-BBAB-4560-B069-A1D7B22A97BE}"/>
              </a:ext>
            </a:extLst>
          </p:cNvPr>
          <p:cNvPicPr>
            <a:picLocks noChangeAspect="1"/>
          </p:cNvPicPr>
          <p:nvPr/>
        </p:nvPicPr>
        <p:blipFill>
          <a:blip r:embed="rId2"/>
          <a:stretch>
            <a:fillRect/>
          </a:stretch>
        </p:blipFill>
        <p:spPr>
          <a:xfrm>
            <a:off x="768606" y="640080"/>
            <a:ext cx="4918775" cy="3432516"/>
          </a:xfrm>
          <a:prstGeom prst="rect">
            <a:avLst/>
          </a:prstGeom>
        </p:spPr>
      </p:pic>
      <p:pic>
        <p:nvPicPr>
          <p:cNvPr id="4" name="Picture 3">
            <a:extLst>
              <a:ext uri="{FF2B5EF4-FFF2-40B4-BE49-F238E27FC236}">
                <a16:creationId xmlns:a16="http://schemas.microsoft.com/office/drawing/2014/main" xmlns="" id="{580212C4-A98D-4912-85CC-4117AEFA5B1A}"/>
              </a:ext>
            </a:extLst>
          </p:cNvPr>
          <p:cNvPicPr>
            <a:picLocks noChangeAspect="1"/>
          </p:cNvPicPr>
          <p:nvPr/>
        </p:nvPicPr>
        <p:blipFill>
          <a:blip r:embed="rId3"/>
          <a:stretch>
            <a:fillRect/>
          </a:stretch>
        </p:blipFill>
        <p:spPr>
          <a:xfrm>
            <a:off x="6436449" y="640080"/>
            <a:ext cx="5109491" cy="3385624"/>
          </a:xfrm>
          <a:prstGeom prst="rect">
            <a:avLst/>
          </a:prstGeom>
        </p:spPr>
      </p:pic>
      <p:sp>
        <p:nvSpPr>
          <p:cNvPr id="2" name="TextBox 1">
            <a:extLst>
              <a:ext uri="{FF2B5EF4-FFF2-40B4-BE49-F238E27FC236}">
                <a16:creationId xmlns:a16="http://schemas.microsoft.com/office/drawing/2014/main" xmlns="" id="{11A003EE-5AF2-4924-835E-EC8F6F3A6D3C}"/>
              </a:ext>
            </a:extLst>
          </p:cNvPr>
          <p:cNvSpPr txBox="1"/>
          <p:nvPr/>
        </p:nvSpPr>
        <p:spPr>
          <a:xfrm>
            <a:off x="1592873" y="4594713"/>
            <a:ext cx="9144000" cy="156876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3900" dirty="0">
                <a:latin typeface="+mj-lt"/>
                <a:ea typeface="+mj-ea"/>
                <a:cs typeface="+mj-cs"/>
              </a:rPr>
              <a:t>What do these images tell us about the importance of the horse to the survival of the Indians?    </a:t>
            </a:r>
          </a:p>
        </p:txBody>
      </p:sp>
      <p:sp>
        <p:nvSpPr>
          <p:cNvPr id="3" name="TextBox 2">
            <a:extLst>
              <a:ext uri="{FF2B5EF4-FFF2-40B4-BE49-F238E27FC236}">
                <a16:creationId xmlns:a16="http://schemas.microsoft.com/office/drawing/2014/main" xmlns="" id="{5CA55087-292D-485A-AB15-681A8B095130}"/>
              </a:ext>
            </a:extLst>
          </p:cNvPr>
          <p:cNvSpPr txBox="1"/>
          <p:nvPr/>
        </p:nvSpPr>
        <p:spPr>
          <a:xfrm>
            <a:off x="1312984" y="844060"/>
            <a:ext cx="3833446" cy="2308324"/>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horse allowed the Indians to move more quickly to follow and keep up with the roaming buffalo. A travois would be attached to the back of the horse, where their belongings (and children) would be placed and then dragged behind.</a:t>
            </a:r>
          </a:p>
        </p:txBody>
      </p:sp>
      <p:sp>
        <p:nvSpPr>
          <p:cNvPr id="7" name="TextBox 6">
            <a:extLst>
              <a:ext uri="{FF2B5EF4-FFF2-40B4-BE49-F238E27FC236}">
                <a16:creationId xmlns:a16="http://schemas.microsoft.com/office/drawing/2014/main" xmlns="" id="{D92788EF-6715-4615-B587-E25746E80DA7}"/>
              </a:ext>
            </a:extLst>
          </p:cNvPr>
          <p:cNvSpPr txBox="1"/>
          <p:nvPr/>
        </p:nvSpPr>
        <p:spPr>
          <a:xfrm>
            <a:off x="6224953" y="410306"/>
            <a:ext cx="5756029" cy="3970318"/>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arrival of the horse saw a change in hunting methods, as the Indians were now able to move and keep up with the stampeding buffalo, and only kill as many buffalo as were needed. Hunting methods used before the arrival of the horse were both dangerous and had limited success. For example, the use of 'buffalo jumps', where the Indians would cause a stampede and try and direct the buffalo to fall off a cliff, caused too many buffalo deaths. The method of wearing wolf hides to sneak up on buffalo caused the buffalo to stampede, which was both dangerous and made it impossible to keep up with the buffalo on foot. </a:t>
            </a:r>
          </a:p>
        </p:txBody>
      </p:sp>
      <p:sp>
        <p:nvSpPr>
          <p:cNvPr id="8" name="TextBox 7">
            <a:extLst>
              <a:ext uri="{FF2B5EF4-FFF2-40B4-BE49-F238E27FC236}">
                <a16:creationId xmlns:a16="http://schemas.microsoft.com/office/drawing/2014/main" xmlns="" id="{318820C1-6DA1-464A-B124-169FD816F7D3}"/>
              </a:ext>
            </a:extLst>
          </p:cNvPr>
          <p:cNvSpPr txBox="1"/>
          <p:nvPr/>
        </p:nvSpPr>
        <p:spPr>
          <a:xfrm>
            <a:off x="2883877" y="4489939"/>
            <a:ext cx="5884984" cy="2031325"/>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Remember – the horse was so important to the Indians that they judged their wealth based on the number of horses they owned. Also, Indian warfare/raids were often carried out to steal horses. Horses provided transport and an effective way of hunting – both needed to follow and hunt buffalo, their main resource!</a:t>
            </a:r>
          </a:p>
        </p:txBody>
      </p:sp>
    </p:spTree>
    <p:extLst>
      <p:ext uri="{BB962C8B-B14F-4D97-AF65-F5344CB8AC3E}">
        <p14:creationId xmlns:p14="http://schemas.microsoft.com/office/powerpoint/2010/main" val="386465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table&#10;&#10;Description generated with very high confidence">
            <a:extLst>
              <a:ext uri="{FF2B5EF4-FFF2-40B4-BE49-F238E27FC236}">
                <a16:creationId xmlns:a16="http://schemas.microsoft.com/office/drawing/2014/main" xmlns="" id="{68F698C6-9DA5-497C-A933-6913475D49B8}"/>
              </a:ext>
            </a:extLst>
          </p:cNvPr>
          <p:cNvPicPr>
            <a:picLocks noChangeAspect="1"/>
          </p:cNvPicPr>
          <p:nvPr/>
        </p:nvPicPr>
        <p:blipFill rotWithShape="1">
          <a:blip r:embed="rId2"/>
          <a:srcRect r="-265" b="2046"/>
          <a:stretch/>
        </p:blipFill>
        <p:spPr>
          <a:xfrm>
            <a:off x="440725" y="1441562"/>
            <a:ext cx="4179253" cy="4219011"/>
          </a:xfrm>
          <a:prstGeom prst="rect">
            <a:avLst/>
          </a:prstGeom>
        </p:spPr>
      </p:pic>
      <p:sp>
        <p:nvSpPr>
          <p:cNvPr id="7" name="Title 1">
            <a:extLst>
              <a:ext uri="{FF2B5EF4-FFF2-40B4-BE49-F238E27FC236}">
                <a16:creationId xmlns:a16="http://schemas.microsoft.com/office/drawing/2014/main" xmlns="" id="{7534AF36-E1B4-4026-A12C-F5575C899F33}"/>
              </a:ext>
            </a:extLst>
          </p:cNvPr>
          <p:cNvSpPr txBox="1">
            <a:spLocks/>
          </p:cNvSpPr>
          <p:nvPr/>
        </p:nvSpPr>
        <p:spPr>
          <a:xfrm>
            <a:off x="263611" y="426351"/>
            <a:ext cx="10058400" cy="784655"/>
          </a:xfrm>
          <a:prstGeom prst="rect">
            <a:avLst/>
          </a:prstGeom>
        </p:spPr>
        <p:txBody>
          <a:bodyPr anchor="t"/>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a:t>The importance of the tipi</a:t>
            </a:r>
          </a:p>
        </p:txBody>
      </p:sp>
      <p:sp>
        <p:nvSpPr>
          <p:cNvPr id="8" name="TextBox 7">
            <a:extLst>
              <a:ext uri="{FF2B5EF4-FFF2-40B4-BE49-F238E27FC236}">
                <a16:creationId xmlns:a16="http://schemas.microsoft.com/office/drawing/2014/main" xmlns="" id="{C2A639D2-911D-4BF9-96E9-887E40ADBC86}"/>
              </a:ext>
            </a:extLst>
          </p:cNvPr>
          <p:cNvSpPr txBox="1"/>
          <p:nvPr/>
        </p:nvSpPr>
        <p:spPr>
          <a:xfrm>
            <a:off x="4664677" y="1223319"/>
            <a:ext cx="7063945" cy="50783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Segoe UI"/>
              </a:rPr>
              <a:t>The Indians relied on the buffalo to survive.  But the buffalo herds moved around with the changes to the seasons.</a:t>
            </a:r>
            <a:r>
              <a:rPr lang="en-US" dirty="0">
                <a:latin typeface="Arial"/>
                <a:cs typeface="Segoe UI"/>
              </a:rPr>
              <a:t>​</a:t>
            </a:r>
          </a:p>
          <a:p>
            <a:r>
              <a:rPr lang="en-US" dirty="0">
                <a:cs typeface="Segoe UI"/>
              </a:rPr>
              <a:t>​</a:t>
            </a:r>
          </a:p>
          <a:p>
            <a:r>
              <a:rPr lang="en-GB" dirty="0">
                <a:latin typeface="Arial"/>
                <a:cs typeface="Segoe UI"/>
              </a:rPr>
              <a:t>This meant that the Plains Indians had to move too.  Therefore they could not build houses that would stay in one place.  This meant that the Plains Indians had to be </a:t>
            </a:r>
            <a:r>
              <a:rPr lang="en-GB" b="1" dirty="0">
                <a:latin typeface="Arial"/>
                <a:cs typeface="Segoe UI"/>
              </a:rPr>
              <a:t>nomadic.</a:t>
            </a:r>
            <a:r>
              <a:rPr lang="en-US" dirty="0">
                <a:latin typeface="Arial"/>
                <a:cs typeface="Segoe UI"/>
              </a:rPr>
              <a:t>​</a:t>
            </a:r>
            <a:endParaRPr lang="en-US" dirty="0">
              <a:latin typeface="Arial"/>
              <a:cs typeface="Arial"/>
            </a:endParaRPr>
          </a:p>
          <a:p>
            <a:r>
              <a:rPr lang="en-US" dirty="0">
                <a:cs typeface="Segoe UI"/>
              </a:rPr>
              <a:t>​</a:t>
            </a:r>
          </a:p>
          <a:p>
            <a:r>
              <a:rPr lang="en-GB" dirty="0">
                <a:latin typeface="Arial"/>
                <a:cs typeface="Segoe UI"/>
              </a:rPr>
              <a:t>Indian homes would have to do certain things in order to allow them to be nomadic:</a:t>
            </a:r>
            <a:r>
              <a:rPr lang="en-US" dirty="0">
                <a:latin typeface="Arial"/>
                <a:cs typeface="Segoe UI"/>
              </a:rPr>
              <a:t>​</a:t>
            </a:r>
            <a:endParaRPr lang="en-US" dirty="0">
              <a:latin typeface="Arial"/>
              <a:cs typeface="Arial"/>
            </a:endParaRPr>
          </a:p>
          <a:p>
            <a:pPr marL="285750" indent="-285750">
              <a:buFont typeface="Arial"/>
              <a:buChar char="•"/>
            </a:pPr>
            <a:r>
              <a:rPr lang="en-GB" dirty="0">
                <a:latin typeface="Arial"/>
                <a:cs typeface="Arial"/>
              </a:rPr>
              <a:t>Be easy to build and not need much wood</a:t>
            </a:r>
            <a:r>
              <a:rPr lang="en-US" dirty="0">
                <a:latin typeface="Arial"/>
                <a:cs typeface="Arial"/>
              </a:rPr>
              <a:t>​</a:t>
            </a:r>
          </a:p>
          <a:p>
            <a:pPr marL="285750" indent="-285750">
              <a:buFont typeface="Arial"/>
              <a:buChar char="•"/>
            </a:pPr>
            <a:r>
              <a:rPr lang="en-GB" dirty="0">
                <a:latin typeface="Arial"/>
                <a:cs typeface="Arial"/>
              </a:rPr>
              <a:t>Be able to move around – pack up quickly and be put up quickly​</a:t>
            </a:r>
            <a:endParaRPr lang="en-GB" dirty="0">
              <a:latin typeface="Century Gothic" panose="020B0502020202020204"/>
              <a:cs typeface="Arial"/>
            </a:endParaRPr>
          </a:p>
          <a:p>
            <a:pPr marL="285750" indent="-285750">
              <a:buFont typeface="Arial"/>
              <a:buChar char="•"/>
            </a:pPr>
            <a:r>
              <a:rPr lang="en-GB" dirty="0">
                <a:latin typeface="Arial"/>
                <a:cs typeface="Arial"/>
              </a:rPr>
              <a:t>Overcome the extremes of weather - be able to keep them warm in the winter and cool in the summer​</a:t>
            </a:r>
            <a:endParaRPr lang="en-GB" dirty="0">
              <a:latin typeface="Century Gothic" panose="020B0502020202020204"/>
              <a:cs typeface="Arial"/>
            </a:endParaRPr>
          </a:p>
          <a:p>
            <a:pPr marL="285750" indent="-285750">
              <a:buFont typeface="Arial"/>
              <a:buChar char="•"/>
            </a:pPr>
            <a:r>
              <a:rPr lang="en-GB" dirty="0">
                <a:latin typeface="Arial"/>
                <a:cs typeface="Arial"/>
              </a:rPr>
              <a:t>Overcome the lack of wood and be easily repairable</a:t>
            </a:r>
          </a:p>
          <a:p>
            <a:pPr marL="285750" indent="-285750">
              <a:buFont typeface="Arial"/>
              <a:buChar char="•"/>
            </a:pPr>
            <a:r>
              <a:rPr lang="en-GB" dirty="0">
                <a:latin typeface="Arial"/>
                <a:cs typeface="Arial"/>
              </a:rPr>
              <a:t>Be able to survive the strong winds all year around.​</a:t>
            </a:r>
            <a:endParaRPr lang="en-GB" dirty="0">
              <a:latin typeface="Century Gothic"/>
              <a:cs typeface="Arial"/>
            </a:endParaRPr>
          </a:p>
          <a:p>
            <a:r>
              <a:rPr lang="en-US" dirty="0">
                <a:cs typeface="Segoe UI"/>
              </a:rPr>
              <a:t>​</a:t>
            </a:r>
          </a:p>
          <a:p>
            <a:r>
              <a:rPr lang="en-GB" dirty="0">
                <a:latin typeface="Arial"/>
                <a:cs typeface="Segoe UI"/>
              </a:rPr>
              <a:t>The tipi did all of these things, and therefore allowed the Indians to survive on the plains.</a:t>
            </a:r>
            <a:endParaRPr lang="en-GB" dirty="0">
              <a:latin typeface="Arial"/>
              <a:cs typeface="Arial"/>
            </a:endParaRPr>
          </a:p>
        </p:txBody>
      </p:sp>
    </p:spTree>
    <p:extLst>
      <p:ext uri="{BB962C8B-B14F-4D97-AF65-F5344CB8AC3E}">
        <p14:creationId xmlns:p14="http://schemas.microsoft.com/office/powerpoint/2010/main" val="520672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8B5A29B-CEDC-4F99-9F2A-2C257A781AE9}"/>
              </a:ext>
            </a:extLst>
          </p:cNvPr>
          <p:cNvSpPr txBox="1"/>
          <p:nvPr/>
        </p:nvSpPr>
        <p:spPr>
          <a:xfrm>
            <a:off x="215661" y="20991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Light"/>
              </a:rPr>
              <a:t>America, 1840-1895 – Course Content</a:t>
            </a:r>
            <a:r>
              <a:rPr lang="en-US">
                <a:latin typeface="Calibri Light"/>
                <a:cs typeface="Calibri Light"/>
              </a:rPr>
              <a:t>​</a:t>
            </a:r>
            <a:endParaRPr lang="en-US"/>
          </a:p>
        </p:txBody>
      </p:sp>
      <p:sp>
        <p:nvSpPr>
          <p:cNvPr id="5" name="TextBox 4">
            <a:extLst>
              <a:ext uri="{FF2B5EF4-FFF2-40B4-BE49-F238E27FC236}">
                <a16:creationId xmlns:a16="http://schemas.microsoft.com/office/drawing/2014/main" xmlns="" id="{19D9AC2D-C3A7-4384-A3FB-6A9A8DE48053}"/>
              </a:ext>
            </a:extLst>
          </p:cNvPr>
          <p:cNvSpPr txBox="1"/>
          <p:nvPr/>
        </p:nvSpPr>
        <p:spPr>
          <a:xfrm>
            <a:off x="301925" y="713117"/>
            <a:ext cx="11645660" cy="575542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Segoe UI"/>
              </a:rPr>
              <a:t>Part one: Expansion: opportunities and challenges </a:t>
            </a:r>
            <a:r>
              <a:rPr lang="en-US" sz="1600" dirty="0">
                <a:cs typeface="Segoe UI"/>
              </a:rPr>
              <a:t>​</a:t>
            </a:r>
            <a:endParaRPr lang="en-US" sz="1600" dirty="0">
              <a:latin typeface="Segoe UI"/>
              <a:cs typeface="Segoe UI"/>
            </a:endParaRPr>
          </a:p>
          <a:p>
            <a:pPr marL="285750" indent="-285750">
              <a:buFont typeface="Arial"/>
              <a:buChar char="•"/>
            </a:pPr>
            <a:r>
              <a:rPr lang="en-US" sz="1600" dirty="0">
                <a:cs typeface="Arial"/>
              </a:rPr>
              <a:t>The geography of North America: attitudes to the Great American Desert; the belief in ‘Manifest Destiny’.​</a:t>
            </a:r>
          </a:p>
          <a:p>
            <a:pPr marL="285750" indent="-285750">
              <a:buFont typeface="Arial"/>
              <a:buChar char="•"/>
            </a:pPr>
            <a:r>
              <a:rPr lang="en-US" sz="1600" dirty="0">
                <a:cs typeface="Arial"/>
              </a:rPr>
              <a:t>Why the early settlers went west and the challenges they faced: Brigham Young and the Mormons; the pioneer migrant farmers, the journey west; the miners.​</a:t>
            </a:r>
          </a:p>
          <a:p>
            <a:pPr marL="285750" indent="-285750">
              <a:buFont typeface="Arial"/>
              <a:buChar char="•"/>
            </a:pPr>
            <a:r>
              <a:rPr lang="en-US" sz="1600" dirty="0">
                <a:highlight>
                  <a:srgbClr val="00FF00"/>
                </a:highlight>
                <a:cs typeface="Arial"/>
              </a:rPr>
              <a:t>Dealing with a different culture: the Plains Indians’ way of life; early American Government policy towards the Plains Indians; the Permanent Indian Frontier; a changing relationship with the Plains Indians.​</a:t>
            </a:r>
          </a:p>
          <a:p>
            <a:endParaRPr lang="en-US" sz="1600">
              <a:latin typeface="Arial"/>
              <a:cs typeface="Arial"/>
            </a:endParaRPr>
          </a:p>
          <a:p>
            <a:r>
              <a:rPr lang="en-US" sz="1600" b="1" dirty="0">
                <a:cs typeface="Segoe UI"/>
              </a:rPr>
              <a:t>Part two: Conflict across America </a:t>
            </a:r>
            <a:r>
              <a:rPr lang="en-US" sz="1600" dirty="0">
                <a:cs typeface="Segoe UI"/>
              </a:rPr>
              <a:t>​</a:t>
            </a:r>
            <a:endParaRPr lang="en-US" sz="1600" dirty="0">
              <a:latin typeface="Segoe UI"/>
              <a:cs typeface="Segoe UI"/>
            </a:endParaRPr>
          </a:p>
          <a:p>
            <a:pPr marL="285750" indent="-285750">
              <a:buFont typeface="Arial"/>
              <a:buChar char="•"/>
            </a:pPr>
            <a:r>
              <a:rPr lang="en-US" sz="1600" dirty="0">
                <a:cs typeface="Arial"/>
              </a:rPr>
              <a:t>Increasing conflict on the Plains: the Fort Laramie Treaty (1851) and the failure of the policy of concentration; the Indian Wars (1862–1867): reasons for and consequences of the Wars; Sand Creek Massacre; Fetterman's Trap.​</a:t>
            </a:r>
          </a:p>
          <a:p>
            <a:pPr marL="285750" indent="-285750">
              <a:buFont typeface="Arial"/>
              <a:buChar char="•"/>
            </a:pPr>
            <a:r>
              <a:rPr lang="en-US" sz="1600" dirty="0">
                <a:cs typeface="Arial"/>
              </a:rPr>
              <a:t>The background to the American Civil War: differences between North and South, issues of slavery, westward expansion and free states abolitionism; breakdown of the Missouri Compromise, John Brown, the roles of Lincoln and Jefferson Davis; the social and economic impact of the American Civil War on civilian populations. ​</a:t>
            </a:r>
          </a:p>
          <a:p>
            <a:pPr marL="285750" indent="-285750">
              <a:buFont typeface="Arial"/>
              <a:buChar char="•"/>
            </a:pPr>
            <a:r>
              <a:rPr lang="en-US" sz="1600" dirty="0">
                <a:cs typeface="Arial"/>
              </a:rPr>
              <a:t>Coming to terms with the Mormons: the Mountain Meadow Massacre and its aftermath.​</a:t>
            </a:r>
          </a:p>
          <a:p>
            <a:endParaRPr lang="en-US" sz="1600">
              <a:latin typeface="Arial"/>
              <a:cs typeface="Arial"/>
            </a:endParaRPr>
          </a:p>
          <a:p>
            <a:r>
              <a:rPr lang="en-US" sz="1600" b="1" dirty="0">
                <a:cs typeface="Segoe UI"/>
              </a:rPr>
              <a:t>Part three: Consolidation: forging the nation </a:t>
            </a:r>
            <a:r>
              <a:rPr lang="en-US" sz="1600" dirty="0">
                <a:cs typeface="Segoe UI"/>
              </a:rPr>
              <a:t> ​</a:t>
            </a:r>
          </a:p>
          <a:p>
            <a:pPr marL="285750" indent="-285750">
              <a:buFont typeface="Arial"/>
              <a:buChar char="•"/>
            </a:pPr>
            <a:r>
              <a:rPr lang="en-US" sz="1600" dirty="0">
                <a:cs typeface="Arial"/>
              </a:rPr>
              <a:t>The aftermath of the American Civil War: the 13th Amendment; Civil Rights Act; reconstruction in the South, 1866–1877; carpetbaggers; the balance of Federal and State powers. ​</a:t>
            </a:r>
          </a:p>
          <a:p>
            <a:pPr marL="285750" indent="-285750">
              <a:buFont typeface="Arial"/>
              <a:buChar char="•"/>
            </a:pPr>
            <a:r>
              <a:rPr lang="en-US" sz="1600" dirty="0">
                <a:cs typeface="Arial"/>
              </a:rPr>
              <a:t>The continued settlement of the west: the Homesteaders, reasons for going west; government actions and laws; land and railroads; farming problems and solutions. ​</a:t>
            </a:r>
          </a:p>
          <a:p>
            <a:pPr marL="285750" indent="-285750">
              <a:buFont typeface="Arial"/>
              <a:buChar char="•"/>
            </a:pPr>
            <a:r>
              <a:rPr lang="en-US" sz="1600" dirty="0">
                <a:cs typeface="Arial"/>
              </a:rPr>
              <a:t>The resolution of ‘the Indian problem’ after 1865: the small reservations policy; attitudes to the native Americans; Battle of the Little Big Horn; The Dawes Act; Battle of Wounded Knee; the closing of the frontier and its impact on native Americans.​</a:t>
            </a:r>
          </a:p>
        </p:txBody>
      </p:sp>
      <p:cxnSp>
        <p:nvCxnSpPr>
          <p:cNvPr id="2" name="Straight Arrow Connector 1">
            <a:extLst>
              <a:ext uri="{FF2B5EF4-FFF2-40B4-BE49-F238E27FC236}">
                <a16:creationId xmlns:a16="http://schemas.microsoft.com/office/drawing/2014/main" xmlns="" id="{9A946480-3059-4274-BEDF-52548A0361F1}"/>
              </a:ext>
            </a:extLst>
          </p:cNvPr>
          <p:cNvCxnSpPr/>
          <p:nvPr/>
        </p:nvCxnSpPr>
        <p:spPr>
          <a:xfrm>
            <a:off x="716691" y="1128583"/>
            <a:ext cx="10140778" cy="823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xmlns="" id="{6B30D54B-6ACD-4719-8755-951FB957C4D8}"/>
              </a:ext>
            </a:extLst>
          </p:cNvPr>
          <p:cNvCxnSpPr>
            <a:cxnSpLocks/>
          </p:cNvCxnSpPr>
          <p:nvPr/>
        </p:nvCxnSpPr>
        <p:spPr>
          <a:xfrm>
            <a:off x="716691" y="1375718"/>
            <a:ext cx="10892480" cy="823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xmlns="" id="{5E81C821-BEE0-4B1D-A9AE-6D254B479187}"/>
              </a:ext>
            </a:extLst>
          </p:cNvPr>
          <p:cNvCxnSpPr>
            <a:cxnSpLocks/>
          </p:cNvCxnSpPr>
          <p:nvPr/>
        </p:nvCxnSpPr>
        <p:spPr>
          <a:xfrm>
            <a:off x="716691" y="1591961"/>
            <a:ext cx="4384589" cy="18535"/>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12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EFC24B30-3441-472F-A286-A3660A3C6342}"/>
              </a:ext>
            </a:extLst>
          </p:cNvPr>
          <p:cNvPicPr>
            <a:picLocks noChangeAspect="1"/>
          </p:cNvPicPr>
          <p:nvPr/>
        </p:nvPicPr>
        <p:blipFill>
          <a:blip r:embed="rId2"/>
          <a:stretch>
            <a:fillRect/>
          </a:stretch>
        </p:blipFill>
        <p:spPr>
          <a:xfrm>
            <a:off x="2429727" y="530197"/>
            <a:ext cx="7579681" cy="5571066"/>
          </a:xfrm>
          <a:prstGeom prst="rect">
            <a:avLst/>
          </a:prstGeom>
        </p:spPr>
      </p:pic>
      <p:sp>
        <p:nvSpPr>
          <p:cNvPr id="4" name="TextBox 3">
            <a:extLst>
              <a:ext uri="{FF2B5EF4-FFF2-40B4-BE49-F238E27FC236}">
                <a16:creationId xmlns:a16="http://schemas.microsoft.com/office/drawing/2014/main" xmlns="" id="{094C7D20-4389-4030-9177-5EF7B0FECAC0}"/>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webkit-standard"/>
              <a:cs typeface="Segoe UI"/>
            </a:endParaRPr>
          </a:p>
        </p:txBody>
      </p:sp>
    </p:spTree>
    <p:extLst>
      <p:ext uri="{BB962C8B-B14F-4D97-AF65-F5344CB8AC3E}">
        <p14:creationId xmlns:p14="http://schemas.microsoft.com/office/powerpoint/2010/main" val="65408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18747" y="1296425"/>
            <a:ext cx="2209524" cy="2142857"/>
          </a:xfrm>
          <a:prstGeom prst="rect">
            <a:avLst/>
          </a:prstGeom>
        </p:spPr>
      </p:pic>
      <p:sp>
        <p:nvSpPr>
          <p:cNvPr id="8" name="Rectangle 3"/>
          <p:cNvSpPr>
            <a:spLocks noChangeArrowheads="1"/>
          </p:cNvSpPr>
          <p:nvPr/>
        </p:nvSpPr>
        <p:spPr bwMode="auto">
          <a:xfrm>
            <a:off x="1434729" y="214584"/>
            <a:ext cx="92785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GB" altLang="en-US" sz="2800" b="0" i="0" strike="noStrike" cap="none" normalizeH="0" baseline="0" dirty="0">
                <a:ln>
                  <a:noFill/>
                </a:ln>
                <a:effectLst/>
                <a:latin typeface="Comic Sans MS"/>
                <a:ea typeface="Times New Roman" panose="02020603050405020304" pitchFamily="18" charset="0"/>
              </a:rPr>
              <a:t>Why was the tipi ideally suited to the lifestyle of the</a:t>
            </a:r>
            <a:r>
              <a:rPr lang="en-GB" altLang="en-US" sz="2800" dirty="0">
                <a:latin typeface="Comic Sans MS"/>
                <a:ea typeface="Times New Roman" panose="02020603050405020304" pitchFamily="18" charset="0"/>
              </a:rPr>
              <a:t> </a:t>
            </a:r>
            <a:endParaRPr lang="en-GB" altLang="en-US" b="0" i="0" strike="noStrike" cap="none" baseline="0">
              <a:cs typeface="Calibr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strike="noStrike" cap="none" normalizeH="0" baseline="0" dirty="0">
                <a:ln>
                  <a:noFill/>
                </a:ln>
                <a:effectLst/>
                <a:latin typeface="Comic Sans MS"/>
                <a:ea typeface="Times New Roman" panose="02020603050405020304" pitchFamily="18" charset="0"/>
              </a:rPr>
              <a:t>Indians on the Great Plains?’</a:t>
            </a:r>
            <a:endParaRPr kumimoji="0" lang="en-GB" altLang="en-US" sz="2800" b="0" i="0" strike="noStrike" cap="none" normalizeH="0" baseline="0" dirty="0">
              <a:ln>
                <a:noFill/>
              </a:ln>
              <a:effectLst/>
              <a:latin typeface="Comic Sans MS"/>
            </a:endParaRPr>
          </a:p>
        </p:txBody>
      </p:sp>
      <p:sp>
        <p:nvSpPr>
          <p:cNvPr id="9" name="Rectangle 8"/>
          <p:cNvSpPr/>
          <p:nvPr/>
        </p:nvSpPr>
        <p:spPr>
          <a:xfrm>
            <a:off x="217053" y="1347463"/>
            <a:ext cx="4064536" cy="1743594"/>
          </a:xfrm>
          <a:prstGeom prst="rect">
            <a:avLst/>
          </a:prstGeom>
        </p:spPr>
        <p:style>
          <a:lnRef idx="2">
            <a:schemeClr val="accent4"/>
          </a:lnRef>
          <a:fillRef idx="1">
            <a:schemeClr val="lt1"/>
          </a:fillRef>
          <a:effectRef idx="0">
            <a:schemeClr val="accent4"/>
          </a:effectRef>
          <a:fontRef idx="minor">
            <a:schemeClr val="dk1"/>
          </a:fontRef>
        </p:style>
        <p:txBody>
          <a:bodyPr wrap="square" anchor="t">
            <a:spAutoFit/>
          </a:bodyPr>
          <a:lstStyle/>
          <a:p>
            <a:r>
              <a:rPr lang="en-GB" dirty="0">
                <a:latin typeface="Arial"/>
                <a:ea typeface="Times New Roman" panose="02020603050405020304" pitchFamily="18" charset="0"/>
                <a:cs typeface="Arial"/>
              </a:rPr>
              <a:t>1. Overcame the lack of wood</a:t>
            </a:r>
          </a:p>
          <a:p>
            <a:endParaRPr lang="en-GB" dirty="0">
              <a:latin typeface="Arial"/>
              <a:cs typeface="Arial"/>
            </a:endParaRPr>
          </a:p>
          <a:p>
            <a:r>
              <a:rPr lang="en-GB" dirty="0">
                <a:latin typeface="Arial"/>
                <a:cs typeface="Arial"/>
              </a:rPr>
              <a:t>The wooden structure of the tipi was re-used over and over again. 10-20 yellow pine poles were stripped so that they lasted even lo</a:t>
            </a:r>
            <a:r>
              <a:rPr lang="en-GB" dirty="0">
                <a:latin typeface="Comic Sans MS"/>
              </a:rPr>
              <a:t>nger.  </a:t>
            </a:r>
          </a:p>
        </p:txBody>
      </p:sp>
      <p:sp>
        <p:nvSpPr>
          <p:cNvPr id="11" name="Rectangle 10"/>
          <p:cNvSpPr/>
          <p:nvPr/>
        </p:nvSpPr>
        <p:spPr>
          <a:xfrm>
            <a:off x="6529936" y="2367501"/>
            <a:ext cx="5504082" cy="1200329"/>
          </a:xfrm>
          <a:prstGeom prst="rect">
            <a:avLst/>
          </a:prstGeom>
        </p:spPr>
        <p:style>
          <a:lnRef idx="2">
            <a:schemeClr val="accent2"/>
          </a:lnRef>
          <a:fillRef idx="1">
            <a:schemeClr val="lt1"/>
          </a:fillRef>
          <a:effectRef idx="0">
            <a:schemeClr val="accent2"/>
          </a:effectRef>
          <a:fontRef idx="minor">
            <a:schemeClr val="dk1"/>
          </a:fontRef>
        </p:style>
        <p:txBody>
          <a:bodyPr wrap="square" anchor="t">
            <a:spAutoFit/>
          </a:bodyPr>
          <a:lstStyle/>
          <a:p>
            <a:r>
              <a:rPr lang="en-GB" dirty="0">
                <a:latin typeface="Comic Sans MS"/>
                <a:ea typeface="Times New Roman" panose="02020603050405020304" pitchFamily="18" charset="0"/>
              </a:rPr>
              <a:t>4. Easy to repair</a:t>
            </a:r>
            <a:endParaRPr lang="en-GB" dirty="0">
              <a:latin typeface="Calibri" panose="020F0502020204030204"/>
              <a:ea typeface="Times New Roman" panose="02020603050405020304" pitchFamily="18" charset="0"/>
              <a:cs typeface="Calibri" panose="020F0502020204030204"/>
            </a:endParaRPr>
          </a:p>
          <a:p>
            <a:endParaRPr lang="en-GB" dirty="0">
              <a:latin typeface="Comic Sans MS"/>
            </a:endParaRPr>
          </a:p>
          <a:p>
            <a:r>
              <a:rPr lang="en-GB" dirty="0">
                <a:latin typeface="Comic Sans MS"/>
              </a:rPr>
              <a:t>The outer and inner covers were both made of buffalo hides, which were not in short supply. </a:t>
            </a:r>
          </a:p>
        </p:txBody>
      </p:sp>
      <p:sp>
        <p:nvSpPr>
          <p:cNvPr id="12" name="Rectangle 11"/>
          <p:cNvSpPr/>
          <p:nvPr/>
        </p:nvSpPr>
        <p:spPr>
          <a:xfrm>
            <a:off x="6077020" y="1090538"/>
            <a:ext cx="5047422" cy="1189597"/>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r>
              <a:rPr lang="en-GB" dirty="0">
                <a:latin typeface="Comic Sans MS"/>
                <a:ea typeface="Times New Roman" panose="02020603050405020304" pitchFamily="18" charset="0"/>
                <a:cs typeface="Times New Roman" panose="02020603050405020304" pitchFamily="18" charset="0"/>
              </a:rPr>
              <a:t>2. Overcame the strong winds</a:t>
            </a:r>
          </a:p>
          <a:p>
            <a:endParaRPr lang="en-GB" dirty="0">
              <a:latin typeface="Comic Sans MS"/>
            </a:endParaRPr>
          </a:p>
          <a:p>
            <a:r>
              <a:rPr lang="en-GB" dirty="0">
                <a:latin typeface="Comic Sans MS"/>
              </a:rPr>
              <a:t>The tipis conical shape made it aerodynamic, thereby protecting it from the strong winds.</a:t>
            </a:r>
          </a:p>
        </p:txBody>
      </p:sp>
      <p:sp>
        <p:nvSpPr>
          <p:cNvPr id="13" name="Rectangle 12"/>
          <p:cNvSpPr/>
          <p:nvPr/>
        </p:nvSpPr>
        <p:spPr>
          <a:xfrm>
            <a:off x="4475455" y="3694613"/>
            <a:ext cx="7628373" cy="1477328"/>
          </a:xfrm>
          <a:prstGeom prst="rect">
            <a:avLst/>
          </a:prstGeom>
        </p:spPr>
        <p:style>
          <a:lnRef idx="2">
            <a:schemeClr val="accent1"/>
          </a:lnRef>
          <a:fillRef idx="1">
            <a:schemeClr val="lt1"/>
          </a:fillRef>
          <a:effectRef idx="0">
            <a:schemeClr val="accent1"/>
          </a:effectRef>
          <a:fontRef idx="minor">
            <a:schemeClr val="dk1"/>
          </a:fontRef>
        </p:style>
        <p:txBody>
          <a:bodyPr wrap="square" anchor="t">
            <a:spAutoFit/>
          </a:bodyPr>
          <a:lstStyle/>
          <a:p>
            <a:r>
              <a:rPr lang="en-GB" dirty="0">
                <a:latin typeface="Comic Sans MS"/>
                <a:ea typeface="Times New Roman" panose="02020603050405020304" pitchFamily="18" charset="0"/>
              </a:rPr>
              <a:t> 5. Easy to pack away and put up</a:t>
            </a:r>
            <a:endParaRPr lang="en-GB" dirty="0">
              <a:latin typeface="Comic Sans MS"/>
              <a:ea typeface="Times New Roman" panose="02020603050405020304" pitchFamily="18" charset="0"/>
              <a:cs typeface="Calibri" panose="020F0502020204030204"/>
            </a:endParaRPr>
          </a:p>
          <a:p>
            <a:endParaRPr lang="en-GB" dirty="0">
              <a:latin typeface="Comic Sans MS"/>
            </a:endParaRPr>
          </a:p>
          <a:p>
            <a:r>
              <a:rPr lang="en-GB" dirty="0">
                <a:latin typeface="Comic Sans MS"/>
              </a:rPr>
              <a:t>The tipi could be packed away and put up in around 10 minutes. This was essential as they needed to move with the buffalo, and they needed protection from the extremes of weather.</a:t>
            </a:r>
          </a:p>
        </p:txBody>
      </p:sp>
      <p:sp>
        <p:nvSpPr>
          <p:cNvPr id="2" name="TextBox 1">
            <a:extLst>
              <a:ext uri="{FF2B5EF4-FFF2-40B4-BE49-F238E27FC236}">
                <a16:creationId xmlns:a16="http://schemas.microsoft.com/office/drawing/2014/main" xmlns="" id="{72639793-42B8-480D-A45F-F9F20DB0508D}"/>
              </a:ext>
            </a:extLst>
          </p:cNvPr>
          <p:cNvSpPr txBox="1"/>
          <p:nvPr/>
        </p:nvSpPr>
        <p:spPr>
          <a:xfrm>
            <a:off x="4472271" y="5325249"/>
            <a:ext cx="7574097" cy="120032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6. Easily transportable </a:t>
            </a:r>
          </a:p>
          <a:p>
            <a:endParaRPr lang="en-US" dirty="0">
              <a:cs typeface="Calibri"/>
            </a:endParaRPr>
          </a:p>
          <a:p>
            <a:r>
              <a:rPr lang="en-US" dirty="0">
                <a:cs typeface="Calibri"/>
              </a:rPr>
              <a:t>The tipi was easy to transport despite its size. It would be taken down and packed on to the back of the travois. </a:t>
            </a:r>
          </a:p>
        </p:txBody>
      </p:sp>
      <p:sp>
        <p:nvSpPr>
          <p:cNvPr id="3" name="TextBox 2">
            <a:extLst>
              <a:ext uri="{FF2B5EF4-FFF2-40B4-BE49-F238E27FC236}">
                <a16:creationId xmlns:a16="http://schemas.microsoft.com/office/drawing/2014/main" xmlns="" id="{DAA7931A-FC35-4E72-AB64-07BB858F3A7D}"/>
              </a:ext>
            </a:extLst>
          </p:cNvPr>
          <p:cNvSpPr txBox="1"/>
          <p:nvPr/>
        </p:nvSpPr>
        <p:spPr>
          <a:xfrm>
            <a:off x="243363" y="3513524"/>
            <a:ext cx="4029145" cy="286232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a:cs typeface="Segoe UI"/>
              </a:rPr>
              <a:t>3. Overcame the extremes of </a:t>
            </a:r>
            <a:r>
              <a:rPr lang="en-US" dirty="0">
                <a:latin typeface="Comic Sans MS"/>
                <a:cs typeface="Segoe UI"/>
              </a:rPr>
              <a:t>​</a:t>
            </a:r>
          </a:p>
          <a:p>
            <a:r>
              <a:rPr lang="en-GB" dirty="0">
                <a:latin typeface="Comic Sans MS"/>
                <a:cs typeface="Segoe UI"/>
              </a:rPr>
              <a:t>Temperature</a:t>
            </a:r>
            <a:r>
              <a:rPr lang="en-US" dirty="0">
                <a:latin typeface="Comic Sans MS"/>
                <a:cs typeface="Segoe UI"/>
              </a:rPr>
              <a:t>​</a:t>
            </a:r>
          </a:p>
          <a:p>
            <a:r>
              <a:rPr lang="en-GB" dirty="0">
                <a:latin typeface="Comic Sans MS"/>
                <a:cs typeface="Segoe UI"/>
              </a:rPr>
              <a:t>​</a:t>
            </a:r>
          </a:p>
          <a:p>
            <a:r>
              <a:rPr lang="en-GB" dirty="0">
                <a:latin typeface="Comic Sans MS"/>
                <a:cs typeface="Segoe UI"/>
              </a:rPr>
              <a:t>In the summer, the outer tipi cover could be rolled up so that cool air could enter the tipi. In the winter, earth would be packed up against the bottom of the tipi, so that not heat would be lost. There was also a constant fire burning.</a:t>
            </a:r>
            <a:r>
              <a:rPr lang="en-US" dirty="0">
                <a:latin typeface="Comic Sans MS"/>
                <a:cs typeface="Segoe UI"/>
              </a:rPr>
              <a:t>​</a:t>
            </a:r>
          </a:p>
        </p:txBody>
      </p:sp>
    </p:spTree>
    <p:extLst>
      <p:ext uri="{BB962C8B-B14F-4D97-AF65-F5344CB8AC3E}">
        <p14:creationId xmlns:p14="http://schemas.microsoft.com/office/powerpoint/2010/main" val="340518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16FCF466-850F-41D9-AAA0-8E7A9BFD3E7C}"/>
              </a:ext>
            </a:extLst>
          </p:cNvPr>
          <p:cNvSpPr txBox="1"/>
          <p:nvPr/>
        </p:nvSpPr>
        <p:spPr>
          <a:xfrm>
            <a:off x="706618" y="1722022"/>
            <a:ext cx="10940527" cy="3539430"/>
          </a:xfrm>
          <a:prstGeom prst="rect">
            <a:avLst/>
          </a:prstGeom>
          <a:noFill/>
          <a:ln>
            <a:solidFill>
              <a:schemeClr val="accent1"/>
            </a:solidFill>
          </a:ln>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u="sng" dirty="0"/>
              <a:t>Exam Questions</a:t>
            </a:r>
          </a:p>
          <a:p>
            <a:pPr marL="228600" indent="-228600">
              <a:buAutoNum type="arabicPeriod"/>
            </a:pPr>
            <a:r>
              <a:rPr lang="en-US" sz="2800" dirty="0"/>
              <a:t>How do Interpretations A and B differ? (4)</a:t>
            </a:r>
            <a:endParaRPr lang="en-US" sz="2800" dirty="0">
              <a:cs typeface="Calibri"/>
            </a:endParaRPr>
          </a:p>
          <a:p>
            <a:pPr marL="228600" indent="-228600">
              <a:buAutoNum type="arabicPeriod"/>
            </a:pPr>
            <a:r>
              <a:rPr lang="en-US" sz="2800" dirty="0"/>
              <a:t>Why do Interpretations A and B differ? (4)</a:t>
            </a:r>
            <a:endParaRPr lang="en-US" sz="2800" dirty="0">
              <a:cs typeface="Calibri"/>
            </a:endParaRPr>
          </a:p>
          <a:p>
            <a:pPr marL="228600" indent="-228600">
              <a:buAutoNum type="arabicPeriod"/>
            </a:pPr>
            <a:r>
              <a:rPr lang="en-US" sz="2800" dirty="0"/>
              <a:t>How convincing are interpretations? (8)</a:t>
            </a:r>
          </a:p>
          <a:p>
            <a:pPr marL="228600" indent="-228600">
              <a:buAutoNum type="arabicPeriod"/>
            </a:pPr>
            <a:r>
              <a:rPr lang="en-US" sz="2800" dirty="0"/>
              <a:t>Describe two </a:t>
            </a:r>
            <a:r>
              <a:rPr lang="mr-IN" sz="2800" dirty="0"/>
              <a:t>…</a:t>
            </a:r>
            <a:r>
              <a:rPr lang="en-GB" sz="2800" dirty="0"/>
              <a:t> (4)</a:t>
            </a:r>
          </a:p>
          <a:p>
            <a:pPr marL="228600" indent="-228600">
              <a:buAutoNum type="arabicPeriod"/>
            </a:pPr>
            <a:r>
              <a:rPr lang="en-GB" sz="2800" dirty="0"/>
              <a:t>In what ways </a:t>
            </a:r>
            <a:r>
              <a:rPr lang="mr-IN" sz="2800" dirty="0"/>
              <a:t>…</a:t>
            </a:r>
            <a:r>
              <a:rPr lang="en-GB" sz="2800" dirty="0"/>
              <a:t> Explain your answer (8)</a:t>
            </a:r>
          </a:p>
          <a:p>
            <a:pPr marL="228600" indent="-228600">
              <a:buAutoNum type="arabicPeriod"/>
            </a:pPr>
            <a:r>
              <a:rPr lang="en-GB" sz="2800" dirty="0"/>
              <a:t>Which of the following were more important? 2 bullet points – could be on causes / consequences (12)</a:t>
            </a:r>
            <a:endParaRPr lang="en-US" sz="2800" dirty="0"/>
          </a:p>
        </p:txBody>
      </p:sp>
      <p:sp>
        <p:nvSpPr>
          <p:cNvPr id="6" name="TextBox 1">
            <a:extLst>
              <a:ext uri="{FF2B5EF4-FFF2-40B4-BE49-F238E27FC236}">
                <a16:creationId xmlns:a16="http://schemas.microsoft.com/office/drawing/2014/main" xmlns="" id="{52FEA207-36A4-41A7-A68D-EBEBA9882C5D}"/>
              </a:ext>
            </a:extLst>
          </p:cNvPr>
          <p:cNvSpPr txBox="1"/>
          <p:nvPr/>
        </p:nvSpPr>
        <p:spPr>
          <a:xfrm>
            <a:off x="359741" y="475178"/>
            <a:ext cx="7347473"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dirty="0">
                <a:solidFill>
                  <a:srgbClr val="00B050"/>
                </a:solidFill>
              </a:rPr>
              <a:t>Paper 1 Section A: America, 1840-1895</a:t>
            </a:r>
          </a:p>
        </p:txBody>
      </p:sp>
    </p:spTree>
    <p:extLst>
      <p:ext uri="{BB962C8B-B14F-4D97-AF65-F5344CB8AC3E}">
        <p14:creationId xmlns:p14="http://schemas.microsoft.com/office/powerpoint/2010/main" val="179443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50369-9732-40F3-BBC2-26072A85E18C}"/>
              </a:ext>
            </a:extLst>
          </p:cNvPr>
          <p:cNvSpPr>
            <a:spLocks noGrp="1"/>
          </p:cNvSpPr>
          <p:nvPr>
            <p:ph type="title"/>
          </p:nvPr>
        </p:nvSpPr>
        <p:spPr>
          <a:xfrm>
            <a:off x="374727" y="1733495"/>
            <a:ext cx="11394830" cy="1325563"/>
          </a:xfrm>
        </p:spPr>
        <p:txBody>
          <a:bodyPr>
            <a:normAutofit fontScale="90000"/>
          </a:bodyPr>
          <a:lstStyle/>
          <a:p>
            <a:r>
              <a:rPr lang="en-US" sz="3200">
                <a:cs typeface="Calibri Light"/>
              </a:rPr>
              <a:t>Question </a:t>
            </a:r>
            <a:r>
              <a:rPr lang="en-US" sz="3200" dirty="0">
                <a:cs typeface="Calibri Light"/>
              </a:rPr>
              <a:t>2 - </a:t>
            </a:r>
            <a:r>
              <a:rPr lang="en-US" sz="3200">
                <a:cs typeface="Calibri Light"/>
              </a:rPr>
              <a:t> Why might the authors of Interpretations A and B have a different interpretation of the attack on the Indian camp at Sand Creek? </a:t>
            </a:r>
            <a:br>
              <a:rPr lang="en-US" sz="3200">
                <a:cs typeface="Calibri Light"/>
              </a:rPr>
            </a:br>
            <a:r>
              <a:rPr lang="en-US" sz="3200">
                <a:cs typeface="Calibri Light"/>
              </a:rPr>
              <a:t/>
            </a:r>
            <a:br>
              <a:rPr lang="en-US" sz="3200">
                <a:cs typeface="Calibri Light"/>
              </a:rPr>
            </a:br>
            <a:r>
              <a:rPr lang="en-US" sz="3200">
                <a:cs typeface="Calibri Light"/>
              </a:rPr>
              <a:t>Explain your answer using Interpretations A and B and your contextual knowledge.                 [4 marks]</a:t>
            </a:r>
            <a:endParaRPr lang="en-US"/>
          </a:p>
        </p:txBody>
      </p:sp>
      <p:sp>
        <p:nvSpPr>
          <p:cNvPr id="5" name="TextBox 4">
            <a:extLst>
              <a:ext uri="{FF2B5EF4-FFF2-40B4-BE49-F238E27FC236}">
                <a16:creationId xmlns:a16="http://schemas.microsoft.com/office/drawing/2014/main" xmlns="" id="{C9BE4D35-BD86-42D6-91D8-ABD50EF7A950}"/>
              </a:ext>
            </a:extLst>
          </p:cNvPr>
          <p:cNvSpPr txBox="1"/>
          <p:nvPr/>
        </p:nvSpPr>
        <p:spPr>
          <a:xfrm>
            <a:off x="785445" y="3681047"/>
            <a:ext cx="5134708" cy="20313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Segoe UI"/>
              </a:rPr>
              <a:t>Interpretation A:</a:t>
            </a:r>
            <a:r>
              <a:rPr lang="en-US" dirty="0">
                <a:latin typeface="Arial"/>
                <a:cs typeface="Segoe UI"/>
              </a:rPr>
              <a:t> George Bent in a letter to the historian George Hyde, which was sent between 1905 and 1918. Bent was born in 1843. He had a Cheyenne Indian mother and a white father who ran the local trading post at Sand Creek. In 1864 he was staying with his mother’s ​relatives at Sand Creek.</a:t>
            </a:r>
            <a:endParaRPr lang="en-US" dirty="0"/>
          </a:p>
        </p:txBody>
      </p:sp>
      <p:sp>
        <p:nvSpPr>
          <p:cNvPr id="9" name="TextBox 8">
            <a:extLst>
              <a:ext uri="{FF2B5EF4-FFF2-40B4-BE49-F238E27FC236}">
                <a16:creationId xmlns:a16="http://schemas.microsoft.com/office/drawing/2014/main" xmlns="" id="{02C360DF-0D70-44E2-A896-CE01F3C6197A}"/>
              </a:ext>
            </a:extLst>
          </p:cNvPr>
          <p:cNvSpPr txBox="1"/>
          <p:nvPr/>
        </p:nvSpPr>
        <p:spPr>
          <a:xfrm>
            <a:off x="6576646" y="3681046"/>
            <a:ext cx="4501662" cy="2031325"/>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rPr>
              <a:t>Interpretation B:</a:t>
            </a:r>
            <a:r>
              <a:rPr lang="en-US">
                <a:latin typeface="Arial"/>
              </a:rPr>
              <a:t> William Byers in a letter to the New York Tribune, an East coast newspaper, in February 1880. Byers was the editor of the Rocky Mountain News, a newspaper in the mining town of Denver, Colorado, at the time of the Sand Creek attack in 1864.</a:t>
            </a:r>
            <a:endParaRPr lang="en-US"/>
          </a:p>
        </p:txBody>
      </p:sp>
    </p:spTree>
    <p:extLst>
      <p:ext uri="{BB962C8B-B14F-4D97-AF65-F5344CB8AC3E}">
        <p14:creationId xmlns:p14="http://schemas.microsoft.com/office/powerpoint/2010/main" val="235059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5DCDEB8B-684F-42D3-8694-5415CFA4408D}"/>
              </a:ext>
            </a:extLst>
          </p:cNvPr>
          <p:cNvSpPr>
            <a:spLocks noGrp="1"/>
          </p:cNvSpPr>
          <p:nvPr/>
        </p:nvSpPr>
        <p:spPr>
          <a:xfrm>
            <a:off x="9231263" y="368631"/>
            <a:ext cx="2434426" cy="3991503"/>
          </a:xfrm>
          <a:prstGeom prst="rect">
            <a:avLst/>
          </a:prstGeom>
          <a:solidFill>
            <a:schemeClr val="accent6">
              <a:lumMod val="60000"/>
              <a:lumOff val="40000"/>
            </a:schemeClr>
          </a:solidFill>
        </p:spPr>
        <p:txBody>
          <a:bodyPr vert="horz" lIns="91440" tIns="45720" rIns="91440" bIns="45720" rtlCol="0" anchor="t">
            <a:normAutofit fontScale="77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sz="3600" dirty="0">
                <a:cs typeface="Calibri"/>
              </a:rPr>
              <a:t>Tune – It's all about the base </a:t>
            </a:r>
          </a:p>
          <a:p>
            <a:pPr marL="0" indent="0">
              <a:buNone/>
            </a:pPr>
            <a:endParaRPr lang="en-US" sz="3600" dirty="0">
              <a:cs typeface="Calibri"/>
            </a:endParaRPr>
          </a:p>
          <a:p>
            <a:pPr marL="0" indent="0">
              <a:buNone/>
            </a:pPr>
            <a:r>
              <a:rPr lang="en-US" sz="3600" dirty="0">
                <a:cs typeface="Calibri"/>
              </a:rPr>
              <a:t>Question 2: It's all about the author, about the author. No content!</a:t>
            </a:r>
          </a:p>
          <a:p>
            <a:pPr marL="0" indent="0">
              <a:buNone/>
            </a:pPr>
            <a:endParaRPr lang="en-US" sz="3600" dirty="0">
              <a:cs typeface="Calibri"/>
            </a:endParaRPr>
          </a:p>
          <a:p>
            <a:pPr marL="0" indent="0">
              <a:buNone/>
            </a:pPr>
            <a:endParaRPr lang="en-US" sz="3600" dirty="0">
              <a:cs typeface="Calibri"/>
            </a:endParaRPr>
          </a:p>
        </p:txBody>
      </p:sp>
      <p:pic>
        <p:nvPicPr>
          <p:cNvPr id="3" name="Picture 3" descr="A close up of a handcart&#10;&#10;Description generated with high confidence">
            <a:extLst>
              <a:ext uri="{FF2B5EF4-FFF2-40B4-BE49-F238E27FC236}">
                <a16:creationId xmlns:a16="http://schemas.microsoft.com/office/drawing/2014/main" xmlns="" id="{F6BEF553-6015-41E1-BE57-DA7EE13649A4}"/>
              </a:ext>
            </a:extLst>
          </p:cNvPr>
          <p:cNvPicPr>
            <a:picLocks noChangeAspect="1"/>
          </p:cNvPicPr>
          <p:nvPr/>
        </p:nvPicPr>
        <p:blipFill>
          <a:blip r:embed="rId2"/>
          <a:stretch>
            <a:fillRect/>
          </a:stretch>
        </p:blipFill>
        <p:spPr>
          <a:xfrm>
            <a:off x="10757756" y="1197219"/>
            <a:ext cx="828675" cy="571500"/>
          </a:xfrm>
          <a:prstGeom prst="rect">
            <a:avLst/>
          </a:prstGeom>
        </p:spPr>
      </p:pic>
      <p:sp>
        <p:nvSpPr>
          <p:cNvPr id="5" name="TextBox 4">
            <a:extLst>
              <a:ext uri="{FF2B5EF4-FFF2-40B4-BE49-F238E27FC236}">
                <a16:creationId xmlns:a16="http://schemas.microsoft.com/office/drawing/2014/main" xmlns="" id="{D46B03EC-EB2B-4C5A-8C15-A382111146F1}"/>
              </a:ext>
            </a:extLst>
          </p:cNvPr>
          <p:cNvSpPr txBox="1"/>
          <p:nvPr/>
        </p:nvSpPr>
        <p:spPr>
          <a:xfrm>
            <a:off x="562710" y="1348153"/>
            <a:ext cx="8452337" cy="44935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cs typeface="Segoe UI"/>
              </a:rPr>
              <a:t>This would gain the full 4 marks available: Why?​</a:t>
            </a:r>
          </a:p>
          <a:p>
            <a:r>
              <a:rPr lang="en-US" sz="2200" dirty="0">
                <a:cs typeface="Segoe UI"/>
              </a:rPr>
              <a:t>​</a:t>
            </a:r>
          </a:p>
          <a:p>
            <a:r>
              <a:rPr lang="en-US" sz="2200" dirty="0">
                <a:cs typeface="Segoe UI"/>
              </a:rPr>
              <a:t>Interpretation A is different to B because George Bent was present at the time of the Sand Creek Massacre and was related to the Cheyenne Indians who were there. Therefore, he was furious with the soldiers who attacked because most of the Indians at Sand Creek were killed, which means that some of his relatives could have died. Interpretation B is different because he wants to defend the soldiers who attacked the camp. William Byers was from Colorado and so were Chivington’s soldiers. Therefore, Byers could have known the soldiers who were involved in the attack and wants to defend their reputation in a New York newspaper.</a:t>
            </a:r>
          </a:p>
        </p:txBody>
      </p:sp>
    </p:spTree>
    <p:extLst>
      <p:ext uri="{BB962C8B-B14F-4D97-AF65-F5344CB8AC3E}">
        <p14:creationId xmlns:p14="http://schemas.microsoft.com/office/powerpoint/2010/main" val="219354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8C6BC2-E9E2-4780-8A41-064073CD43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70450CF-22E9-4B1D-B146-30FEE770C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xmlns="" id="{80238079-1F65-476A-BC6C-F2D3BD268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xmlns="" id="{3740C935-D2D3-4F63-A4DA-CD768BB3F4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xmlns="" id="{BE8D8045-0F80-4964-B591-0D599AB42DA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xmlns="" id="{AF8A5889-0EE6-4E19-98FE-29F79E987B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B0FE4C3-64BE-4A2B-818D-4D84479344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670D04-30D8-487E-A3F4-0655E48016D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 id="{9E1E7F64-0923-4A8C-8C57-8DA53D5B4B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09478849-EFF2-4DE4-983C-8EE3FA1EB9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xmlns="" id="{C7659007-D861-4E94-9C3A-A056785E9B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67587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3510B89F-E2F1-498D-89E6-BBD1F7A83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xmlns="" id="{9B98270E-648F-4E36-B844-0EDB47720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xmlns="" id="{69BE11DC-C499-4FCC-BD22-EC5A0DDA0C34}"/>
              </a:ext>
            </a:extLst>
          </p:cNvPr>
          <p:cNvSpPr>
            <a:spLocks noGrp="1"/>
          </p:cNvSpPr>
          <p:nvPr>
            <p:ph type="title"/>
          </p:nvPr>
        </p:nvSpPr>
        <p:spPr>
          <a:xfrm>
            <a:off x="7968948" y="1339564"/>
            <a:ext cx="2978281" cy="943164"/>
          </a:xfrm>
        </p:spPr>
        <p:txBody>
          <a:bodyPr vert="horz" lIns="91440" tIns="45720" rIns="91440" bIns="45720" rtlCol="0" anchor="ctr">
            <a:normAutofit/>
          </a:bodyPr>
          <a:lstStyle/>
          <a:p>
            <a:pPr algn="ctr">
              <a:lnSpc>
                <a:spcPct val="83000"/>
              </a:lnSpc>
            </a:pPr>
            <a:r>
              <a:rPr lang="en-US" sz="2000" cap="all" spc="-100" dirty="0"/>
              <a:t>Part 1: Expansion, Opportunities and Challenges</a:t>
            </a:r>
          </a:p>
        </p:txBody>
      </p:sp>
      <p:pic>
        <p:nvPicPr>
          <p:cNvPr id="4" name="Picture 4" descr="A close up of a map&#10;&#10;Description generated with high confidence">
            <a:extLst>
              <a:ext uri="{FF2B5EF4-FFF2-40B4-BE49-F238E27FC236}">
                <a16:creationId xmlns:a16="http://schemas.microsoft.com/office/drawing/2014/main" xmlns="" id="{DDD57073-923D-4400-8567-3336FFB73BBE}"/>
              </a:ext>
            </a:extLst>
          </p:cNvPr>
          <p:cNvPicPr>
            <a:picLocks noChangeAspect="1"/>
          </p:cNvPicPr>
          <p:nvPr/>
        </p:nvPicPr>
        <p:blipFill>
          <a:blip r:embed="rId3"/>
          <a:stretch>
            <a:fillRect/>
          </a:stretch>
        </p:blipFill>
        <p:spPr>
          <a:xfrm>
            <a:off x="137184" y="379608"/>
            <a:ext cx="6474851" cy="4897491"/>
          </a:xfrm>
          <a:prstGeom prst="rect">
            <a:avLst/>
          </a:prstGeom>
        </p:spPr>
      </p:pic>
      <p:sp>
        <p:nvSpPr>
          <p:cNvPr id="32" name="Rectangle 31">
            <a:extLst>
              <a:ext uri="{FF2B5EF4-FFF2-40B4-BE49-F238E27FC236}">
                <a16:creationId xmlns:a16="http://schemas.microsoft.com/office/drawing/2014/main" xmlns="" id="{FD928195-4D39-4483-8E9C-DDEF45288D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 id="{D3C3AEFB-A180-42BA-A986-808141512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DC660CB-86B2-4824-BAAF-665CD18892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355DF17-4368-44AA-A15E-16C1FC1482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AD81FFA-9482-4535-86C5-57DF6552150F}"/>
              </a:ext>
            </a:extLst>
          </p:cNvPr>
          <p:cNvSpPr txBox="1"/>
          <p:nvPr/>
        </p:nvSpPr>
        <p:spPr>
          <a:xfrm>
            <a:off x="7666893" y="2348417"/>
            <a:ext cx="3598984" cy="470898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Dealing with a different culture: </a:t>
            </a:r>
            <a:endParaRPr lang="en-US" sz="1600"/>
          </a:p>
          <a:p>
            <a:pPr marL="342900" indent="-342900">
              <a:buFont typeface="Arial"/>
              <a:buChar char="•"/>
            </a:pPr>
            <a:r>
              <a:rPr lang="en-US" sz="2000" dirty="0"/>
              <a:t>the Plains Indians’ way of life; </a:t>
            </a:r>
            <a:endParaRPr lang="en-US" sz="1600"/>
          </a:p>
          <a:p>
            <a:pPr marL="342900" indent="-342900">
              <a:buFont typeface="Arial"/>
              <a:buChar char="•"/>
            </a:pPr>
            <a:r>
              <a:rPr lang="en-US" sz="2000" dirty="0"/>
              <a:t>early American Government policy towards the Plains Indians; </a:t>
            </a:r>
            <a:endParaRPr lang="en-US" sz="1600"/>
          </a:p>
          <a:p>
            <a:pPr marL="342900" indent="-342900">
              <a:buFont typeface="Arial"/>
              <a:buChar char="•"/>
            </a:pPr>
            <a:r>
              <a:rPr lang="en-US" sz="2000" dirty="0"/>
              <a:t>the Permanent Indian Frontier; </a:t>
            </a:r>
            <a:endParaRPr lang="en-US" sz="1600"/>
          </a:p>
          <a:p>
            <a:pPr marL="342900" indent="-342900">
              <a:buFont typeface="Arial"/>
              <a:buChar char="•"/>
            </a:pPr>
            <a:r>
              <a:rPr lang="en-US" sz="2000" dirty="0"/>
              <a:t>a changing relationship with the Plains Indians. </a:t>
            </a:r>
            <a:endParaRPr lang="en-US" sz="2000"/>
          </a:p>
          <a:p>
            <a:endParaRPr lang="en-US" sz="2400" dirty="0"/>
          </a:p>
          <a:p>
            <a:pPr marL="285750" indent="-285750">
              <a:buFont typeface="Arial"/>
              <a:buChar char="•"/>
            </a:pPr>
            <a:endParaRPr lang="en-US" dirty="0"/>
          </a:p>
          <a:p>
            <a:pPr marL="285750" indent="-285750">
              <a:buFont typeface="Arial"/>
              <a:buChar char="•"/>
            </a:pPr>
            <a:endParaRPr lang="en-US" dirty="0"/>
          </a:p>
        </p:txBody>
      </p:sp>
      <p:sp>
        <p:nvSpPr>
          <p:cNvPr id="3" name="TextBox 2">
            <a:extLst>
              <a:ext uri="{FF2B5EF4-FFF2-40B4-BE49-F238E27FC236}">
                <a16:creationId xmlns:a16="http://schemas.microsoft.com/office/drawing/2014/main" xmlns="" id="{CC008132-F1D7-4650-9DBF-3C809EEF9F1C}"/>
              </a:ext>
            </a:extLst>
          </p:cNvPr>
          <p:cNvSpPr txBox="1"/>
          <p:nvPr/>
        </p:nvSpPr>
        <p:spPr>
          <a:xfrm>
            <a:off x="317156" y="5517291"/>
            <a:ext cx="558525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Where was Indian Country?</a:t>
            </a:r>
          </a:p>
          <a:p>
            <a:r>
              <a:rPr lang="en-US" dirty="0"/>
              <a:t>Where was the Permanent Indian Frontier?</a:t>
            </a:r>
          </a:p>
        </p:txBody>
      </p:sp>
    </p:spTree>
    <p:extLst>
      <p:ext uri="{BB962C8B-B14F-4D97-AF65-F5344CB8AC3E}">
        <p14:creationId xmlns:p14="http://schemas.microsoft.com/office/powerpoint/2010/main" val="119821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15" y="302625"/>
            <a:ext cx="10058400" cy="762001"/>
          </a:xfrm>
          <a:ln/>
        </p:spPr>
        <p:style>
          <a:lnRef idx="1">
            <a:schemeClr val="accent3"/>
          </a:lnRef>
          <a:fillRef idx="2">
            <a:schemeClr val="accent3"/>
          </a:fillRef>
          <a:effectRef idx="1">
            <a:schemeClr val="accent3"/>
          </a:effectRef>
          <a:fontRef idx="minor">
            <a:schemeClr val="dk1"/>
          </a:fontRef>
        </p:style>
        <p:txBody>
          <a:bodyPr/>
          <a:lstStyle/>
          <a:p>
            <a:pPr algn="ctr"/>
            <a:r>
              <a:rPr lang="en-GB" dirty="0"/>
              <a:t>The Permanent Indian Frontier</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97" y="1221546"/>
            <a:ext cx="5363308" cy="394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28730" y="1330716"/>
            <a:ext cx="5280627" cy="4370427"/>
          </a:xfrm>
          <a:prstGeom prst="rect">
            <a:avLst/>
          </a:prstGeom>
          <a:noFill/>
        </p:spPr>
        <p:txBody>
          <a:bodyPr wrap="square" rtlCol="0" anchor="t">
            <a:spAutoFit/>
          </a:bodyPr>
          <a:lstStyle/>
          <a:p>
            <a:r>
              <a:rPr lang="en-GB" sz="2000" dirty="0">
                <a:latin typeface="Arial"/>
                <a:cs typeface="Arial"/>
              </a:rPr>
              <a:t>The Indians were promised the Plains to themselves when they were forced to move from the East in the 1830s.  The border of the Plains was known as the Permanent Indian Frontier and the Government said that this was going to last forever.</a:t>
            </a:r>
          </a:p>
          <a:p>
            <a:endParaRPr lang="en-GB" sz="2000" dirty="0">
              <a:latin typeface="Arial" panose="020B0604020202020204" pitchFamily="34" charset="0"/>
              <a:cs typeface="Arial" panose="020B0604020202020204" pitchFamily="34" charset="0"/>
            </a:endParaRPr>
          </a:p>
          <a:p>
            <a:r>
              <a:rPr lang="en-GB" sz="2000" dirty="0">
                <a:latin typeface="Arial"/>
                <a:cs typeface="Arial"/>
              </a:rPr>
              <a:t>From this point forward, the Great Plains were now seen as 'one big reservation' and by 1840 all the Indian tribes had moved west of the Permanent Indian Frontier due to the Indian Removal Act 1830.</a:t>
            </a:r>
          </a:p>
          <a:p>
            <a:endParaRPr lang="en-GB" sz="1800" dirty="0"/>
          </a:p>
        </p:txBody>
      </p:sp>
      <p:graphicFrame>
        <p:nvGraphicFramePr>
          <p:cNvPr id="7" name="Table 6">
            <a:extLst>
              <a:ext uri="{FF2B5EF4-FFF2-40B4-BE49-F238E27FC236}">
                <a16:creationId xmlns:a16="http://schemas.microsoft.com/office/drawing/2014/main" xmlns="" id="{78E9E9A3-0986-4A5B-8B7F-8081780BA05B}"/>
              </a:ext>
            </a:extLst>
          </p:cNvPr>
          <p:cNvGraphicFramePr>
            <a:graphicFrameLocks noGrp="1"/>
          </p:cNvGraphicFramePr>
          <p:nvPr>
            <p:extLst>
              <p:ext uri="{D42A27DB-BD31-4B8C-83A1-F6EECF244321}">
                <p14:modId xmlns:p14="http://schemas.microsoft.com/office/powerpoint/2010/main" val="2310154769"/>
              </p:ext>
            </p:extLst>
          </p:nvPr>
        </p:nvGraphicFramePr>
        <p:xfrm>
          <a:off x="1008184" y="5427783"/>
          <a:ext cx="10665277" cy="1188720"/>
        </p:xfrm>
        <a:graphic>
          <a:graphicData uri="http://schemas.openxmlformats.org/drawingml/2006/table">
            <a:tbl>
              <a:tblPr firstRow="1" bandRow="1">
                <a:tableStyleId>{5940675A-B579-460E-94D1-54222C63F5DA}</a:tableStyleId>
              </a:tblPr>
              <a:tblGrid>
                <a:gridCol w="2637692">
                  <a:extLst>
                    <a:ext uri="{9D8B030D-6E8A-4147-A177-3AD203B41FA5}">
                      <a16:colId xmlns:a16="http://schemas.microsoft.com/office/drawing/2014/main" xmlns="" val="1290350074"/>
                    </a:ext>
                  </a:extLst>
                </a:gridCol>
                <a:gridCol w="8027585">
                  <a:extLst>
                    <a:ext uri="{9D8B030D-6E8A-4147-A177-3AD203B41FA5}">
                      <a16:colId xmlns:a16="http://schemas.microsoft.com/office/drawing/2014/main" xmlns="" val="767394268"/>
                    </a:ext>
                  </a:extLst>
                </a:gridCol>
              </a:tblGrid>
              <a:tr h="161620">
                <a:tc>
                  <a:txBody>
                    <a:bodyPr/>
                    <a:lstStyle/>
                    <a:p>
                      <a:pPr rtl="0" fontAlgn="base"/>
                      <a:r>
                        <a:rPr lang="en-US" dirty="0">
                          <a:effectLst/>
                        </a:rPr>
                        <a:t>‘One Big Reservation’​​</a:t>
                      </a:r>
                      <a:endParaRPr lang="en-US">
                        <a:effectLst/>
                      </a:endParaRPr>
                    </a:p>
                  </a:txBody>
                  <a:tcPr anchor="ctr"/>
                </a:tc>
                <a:tc>
                  <a:txBody>
                    <a:bodyPr/>
                    <a:lstStyle/>
                    <a:p>
                      <a:pPr rtl="0" fontAlgn="base"/>
                      <a:r>
                        <a:rPr lang="en-US" dirty="0">
                          <a:effectLst/>
                        </a:rPr>
                        <a:t>‘One Big Reservation’ was the term given to the land behind the Permanent Indian Frontier – the land of the Plains which white Americans believed was uninhabitable and impossible for white man to settle. ​​</a:t>
                      </a:r>
                      <a:endParaRPr lang="en-US">
                        <a:effectLst/>
                      </a:endParaRPr>
                    </a:p>
                  </a:txBody>
                  <a:tcPr anchor="ctr"/>
                </a:tc>
                <a:extLst>
                  <a:ext uri="{0D108BD9-81ED-4DB2-BD59-A6C34878D82A}">
                    <a16:rowId xmlns:a16="http://schemas.microsoft.com/office/drawing/2014/main" xmlns="" val="673896758"/>
                  </a:ext>
                </a:extLst>
              </a:tr>
            </a:tbl>
          </a:graphicData>
        </a:graphic>
      </p:graphicFrame>
      <p:cxnSp>
        <p:nvCxnSpPr>
          <p:cNvPr id="9" name="Straight Arrow Connector 8">
            <a:extLst>
              <a:ext uri="{FF2B5EF4-FFF2-40B4-BE49-F238E27FC236}">
                <a16:creationId xmlns:a16="http://schemas.microsoft.com/office/drawing/2014/main" xmlns="" id="{7F4C4D16-0DF9-4145-818B-D87AFE050A66}"/>
              </a:ext>
            </a:extLst>
          </p:cNvPr>
          <p:cNvCxnSpPr/>
          <p:nvPr/>
        </p:nvCxnSpPr>
        <p:spPr>
          <a:xfrm>
            <a:off x="3823922" y="1356214"/>
            <a:ext cx="1817075" cy="3270737"/>
          </a:xfrm>
          <a:prstGeom prst="straightConnector1">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894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947358-53DE-4FE2-AF1C-C7446FD89FEE}"/>
              </a:ext>
            </a:extLst>
          </p:cNvPr>
          <p:cNvSpPr>
            <a:spLocks noGrp="1"/>
          </p:cNvSpPr>
          <p:nvPr>
            <p:ph idx="1"/>
          </p:nvPr>
        </p:nvSpPr>
        <p:spPr>
          <a:xfrm>
            <a:off x="379046" y="955989"/>
            <a:ext cx="11406553" cy="5452269"/>
          </a:xfrm>
        </p:spPr>
        <p:txBody>
          <a:bodyPr vert="horz" lIns="91440" tIns="45720" rIns="91440" bIns="45720" rtlCol="0" anchor="t">
            <a:normAutofit/>
          </a:bodyPr>
          <a:lstStyle/>
          <a:p>
            <a:pPr marL="0" indent="0">
              <a:buNone/>
            </a:pPr>
            <a:endParaRPr lang="en-GB" sz="2000"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Callout: Down Arrow 3">
            <a:extLst>
              <a:ext uri="{FF2B5EF4-FFF2-40B4-BE49-F238E27FC236}">
                <a16:creationId xmlns:a16="http://schemas.microsoft.com/office/drawing/2014/main" xmlns="" id="{8768BF2D-84E5-4763-B215-9513F3C44A0D}"/>
              </a:ext>
            </a:extLst>
          </p:cNvPr>
          <p:cNvSpPr/>
          <p:nvPr/>
        </p:nvSpPr>
        <p:spPr>
          <a:xfrm>
            <a:off x="1292143" y="2005410"/>
            <a:ext cx="9584267" cy="387211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Before the 1830s nearly 125,000 Native Americans lived on millions of acres of land in Georgia, Tennessee, Alabama, North Carolina and Florida – land their ancestors had occupied and cultivated for generations. By the end of the decade, very few natives remained anywhere in the south eastern United States. </a:t>
            </a:r>
            <a:endParaRPr lang="en-US" sz="2400" dirty="0"/>
          </a:p>
        </p:txBody>
      </p:sp>
      <p:sp>
        <p:nvSpPr>
          <p:cNvPr id="6" name="Title 5">
            <a:extLst>
              <a:ext uri="{FF2B5EF4-FFF2-40B4-BE49-F238E27FC236}">
                <a16:creationId xmlns:a16="http://schemas.microsoft.com/office/drawing/2014/main" xmlns="" id="{2DA00F7B-622C-4245-97E6-6E42EB1EB84C}"/>
              </a:ext>
            </a:extLst>
          </p:cNvPr>
          <p:cNvSpPr>
            <a:spLocks noGrp="1"/>
          </p:cNvSpPr>
          <p:nvPr>
            <p:ph type="title"/>
          </p:nvPr>
        </p:nvSpPr>
        <p:spPr>
          <a:xfrm>
            <a:off x="281354" y="244009"/>
            <a:ext cx="10058400" cy="715108"/>
          </a:xfrm>
        </p:spPr>
        <p:txBody>
          <a:bodyPr>
            <a:normAutofit fontScale="90000"/>
          </a:bodyPr>
          <a:lstStyle/>
          <a:p>
            <a:r>
              <a:rPr lang="en-US"/>
              <a:t>How did this come about?</a:t>
            </a:r>
          </a:p>
        </p:txBody>
      </p:sp>
      <p:sp>
        <p:nvSpPr>
          <p:cNvPr id="7" name="TextBox 6">
            <a:extLst>
              <a:ext uri="{FF2B5EF4-FFF2-40B4-BE49-F238E27FC236}">
                <a16:creationId xmlns:a16="http://schemas.microsoft.com/office/drawing/2014/main" xmlns="" id="{4B1521A5-E78A-4091-B6E5-6F3182FFD1BD}"/>
              </a:ext>
            </a:extLst>
          </p:cNvPr>
          <p:cNvSpPr txBox="1"/>
          <p:nvPr/>
        </p:nvSpPr>
        <p:spPr>
          <a:xfrm>
            <a:off x="351693" y="5990492"/>
            <a:ext cx="1146516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Remember – you have all of this information on your America </a:t>
            </a:r>
            <a:r>
              <a:rPr lang="en-US" dirty="0" err="1"/>
              <a:t>Knoweldge</a:t>
            </a:r>
            <a:r>
              <a:rPr lang="en-US" dirty="0"/>
              <a:t> </a:t>
            </a:r>
            <a:r>
              <a:rPr lang="en-US" dirty="0" err="1"/>
              <a:t>Organiser</a:t>
            </a:r>
            <a:r>
              <a:rPr lang="en-US" dirty="0"/>
              <a:t> Part 1.1</a:t>
            </a:r>
          </a:p>
        </p:txBody>
      </p:sp>
      <p:sp>
        <p:nvSpPr>
          <p:cNvPr id="8" name="TextBox 7">
            <a:extLst>
              <a:ext uri="{FF2B5EF4-FFF2-40B4-BE49-F238E27FC236}">
                <a16:creationId xmlns:a16="http://schemas.microsoft.com/office/drawing/2014/main" xmlns="" id="{2A3C8B16-57CF-4AF7-BA30-43546468D85C}"/>
              </a:ext>
            </a:extLst>
          </p:cNvPr>
          <p:cNvSpPr txBox="1"/>
          <p:nvPr/>
        </p:nvSpPr>
        <p:spPr>
          <a:xfrm>
            <a:off x="457200" y="961292"/>
            <a:ext cx="11254153"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A flow diagram showing the different stages in early government policy towards the Indians between 1830 and 1851.</a:t>
            </a:r>
            <a:endParaRPr lang="en-US" sz="2000" dirty="0"/>
          </a:p>
        </p:txBody>
      </p:sp>
    </p:spTree>
    <p:extLst>
      <p:ext uri="{BB962C8B-B14F-4D97-AF65-F5344CB8AC3E}">
        <p14:creationId xmlns:p14="http://schemas.microsoft.com/office/powerpoint/2010/main" val="2107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947358-53DE-4FE2-AF1C-C7446FD89FEE}"/>
              </a:ext>
            </a:extLst>
          </p:cNvPr>
          <p:cNvSpPr>
            <a:spLocks noGrp="1"/>
          </p:cNvSpPr>
          <p:nvPr>
            <p:ph idx="1"/>
          </p:nvPr>
        </p:nvSpPr>
        <p:spPr>
          <a:xfrm>
            <a:off x="838200" y="1253330"/>
            <a:ext cx="10515600" cy="5452269"/>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4" name="Callout: Down Arrow 3">
            <a:extLst>
              <a:ext uri="{FF2B5EF4-FFF2-40B4-BE49-F238E27FC236}">
                <a16:creationId xmlns:a16="http://schemas.microsoft.com/office/drawing/2014/main" xmlns="" id="{8768BF2D-84E5-4763-B215-9513F3C44A0D}"/>
              </a:ext>
            </a:extLst>
          </p:cNvPr>
          <p:cNvSpPr/>
          <p:nvPr/>
        </p:nvSpPr>
        <p:spPr>
          <a:xfrm>
            <a:off x="1430945" y="610713"/>
            <a:ext cx="9584267" cy="1765464"/>
          </a:xfrm>
          <a:prstGeom prst="downArrowCallout">
            <a:avLst>
              <a:gd name="adj1" fmla="val 25000"/>
              <a:gd name="adj2" fmla="val 22411"/>
              <a:gd name="adj3" fmla="val 17421"/>
              <a:gd name="adj4" fmla="val 76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1. 1830 – Indian Removal Act (</a:t>
            </a:r>
            <a:r>
              <a:rPr lang="en-GB" sz="2800" dirty="0">
                <a:hlinkClick r:id="rId2"/>
              </a:rPr>
              <a:t>Indian Removal Act</a:t>
            </a:r>
            <a:r>
              <a:rPr lang="en-GB" sz="2800" dirty="0"/>
              <a:t>)</a:t>
            </a:r>
          </a:p>
        </p:txBody>
      </p:sp>
      <p:sp>
        <p:nvSpPr>
          <p:cNvPr id="2" name="TextBox 1"/>
          <p:cNvSpPr txBox="1"/>
          <p:nvPr/>
        </p:nvSpPr>
        <p:spPr>
          <a:xfrm>
            <a:off x="6310145" y="2376178"/>
            <a:ext cx="5577056" cy="4524315"/>
          </a:xfrm>
          <a:prstGeom prst="rect">
            <a:avLst/>
          </a:prstGeom>
          <a:noFill/>
        </p:spPr>
        <p:txBody>
          <a:bodyPr wrap="square" rtlCol="0" anchor="t">
            <a:spAutoFit/>
          </a:bodyPr>
          <a:lstStyle/>
          <a:p>
            <a:pPr marL="285750" indent="-285750">
              <a:buFont typeface="Arial" panose="020B0604020202020204" pitchFamily="34" charset="0"/>
              <a:buChar char="•"/>
            </a:pPr>
            <a:r>
              <a:rPr lang="en-GB" sz="2400" dirty="0"/>
              <a:t>President Jackson signed the Indian Removal Act in 1830.</a:t>
            </a:r>
          </a:p>
          <a:p>
            <a:pPr marL="285750" indent="-285750">
              <a:buFont typeface="Arial" panose="020B0604020202020204" pitchFamily="34" charset="0"/>
              <a:buChar char="•"/>
            </a:pPr>
            <a:r>
              <a:rPr lang="en-GB" sz="2400" dirty="0"/>
              <a:t>This forced 46,000 Indians (like the Cherokee) living in the East to move on to Indian Territory, west of the Mississippi.</a:t>
            </a:r>
          </a:p>
          <a:p>
            <a:pPr marL="285750" indent="-285750">
              <a:buFont typeface="Arial" panose="020B0604020202020204" pitchFamily="34" charset="0"/>
              <a:buChar char="•"/>
            </a:pPr>
            <a:r>
              <a:rPr lang="en-GB" sz="2400" dirty="0"/>
              <a:t>The Indians were promised this ‘Indian Territory’ forever.</a:t>
            </a:r>
          </a:p>
          <a:p>
            <a:pPr marL="285750" indent="-285750">
              <a:buFont typeface="Arial" panose="020B0604020202020204" pitchFamily="34" charset="0"/>
              <a:buChar char="•"/>
            </a:pPr>
            <a:r>
              <a:rPr lang="en-GB" altLang="en-US" sz="2400" dirty="0">
                <a:latin typeface="Century Gothic"/>
              </a:rPr>
              <a:t>The whites had no interest in this land – they referred to it as the ‘Great American Desert’.</a:t>
            </a:r>
          </a:p>
          <a:p>
            <a:pPr marL="285750" indent="-285750">
              <a:buFont typeface="Arial" panose="020B0604020202020204" pitchFamily="34" charset="0"/>
              <a:buChar char="•"/>
            </a:pPr>
            <a:endParaRPr lang="en-GB" sz="2400" dirty="0"/>
          </a:p>
        </p:txBody>
      </p:sp>
      <p:pic>
        <p:nvPicPr>
          <p:cNvPr id="6" name="Picture 5"/>
          <p:cNvPicPr>
            <a:picLocks noChangeAspect="1"/>
          </p:cNvPicPr>
          <p:nvPr/>
        </p:nvPicPr>
        <p:blipFill>
          <a:blip r:embed="rId3"/>
          <a:stretch>
            <a:fillRect/>
          </a:stretch>
        </p:blipFill>
        <p:spPr>
          <a:xfrm>
            <a:off x="470245" y="2672315"/>
            <a:ext cx="5735782" cy="3670810"/>
          </a:xfrm>
          <a:prstGeom prst="rect">
            <a:avLst/>
          </a:prstGeom>
          <a:ln>
            <a:solidFill>
              <a:schemeClr val="accent1"/>
            </a:solidFill>
          </a:ln>
        </p:spPr>
      </p:pic>
      <p:sp>
        <p:nvSpPr>
          <p:cNvPr id="8" name="TextBox 7">
            <a:extLst>
              <a:ext uri="{FF2B5EF4-FFF2-40B4-BE49-F238E27FC236}">
                <a16:creationId xmlns:a16="http://schemas.microsoft.com/office/drawing/2014/main" xmlns="" id="{6E425E9A-41BA-478A-A32F-7B860ED42CDA}"/>
              </a:ext>
            </a:extLst>
          </p:cNvPr>
          <p:cNvSpPr txBox="1"/>
          <p:nvPr/>
        </p:nvSpPr>
        <p:spPr>
          <a:xfrm>
            <a:off x="293077" y="234462"/>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262626"/>
              </a:solidFill>
            </a:endParaRPr>
          </a:p>
        </p:txBody>
      </p:sp>
      <p:sp>
        <p:nvSpPr>
          <p:cNvPr id="9" name="TextBox 8">
            <a:extLst>
              <a:ext uri="{FF2B5EF4-FFF2-40B4-BE49-F238E27FC236}">
                <a16:creationId xmlns:a16="http://schemas.microsoft.com/office/drawing/2014/main" xmlns="" id="{F9A02C29-00FE-455E-A580-AFE5D1FB096C}"/>
              </a:ext>
            </a:extLst>
          </p:cNvPr>
          <p:cNvSpPr txBox="1"/>
          <p:nvPr/>
        </p:nvSpPr>
        <p:spPr>
          <a:xfrm>
            <a:off x="211015" y="562708"/>
            <a:ext cx="1167618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p:txBody>
      </p:sp>
    </p:spTree>
    <p:extLst>
      <p:ext uri="{BB962C8B-B14F-4D97-AF65-F5344CB8AC3E}">
        <p14:creationId xmlns:p14="http://schemas.microsoft.com/office/powerpoint/2010/main" val="269911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C6D15BF-B41C-418C-87B2-983E910CD614}"/>
              </a:ext>
            </a:extLst>
          </p:cNvPr>
          <p:cNvPicPr>
            <a:picLocks noGrp="1" noChangeAspect="1"/>
          </p:cNvPicPr>
          <p:nvPr>
            <p:ph idx="1"/>
          </p:nvPr>
        </p:nvPicPr>
        <p:blipFill>
          <a:blip r:embed="rId2"/>
          <a:stretch>
            <a:fillRect/>
          </a:stretch>
        </p:blipFill>
        <p:spPr>
          <a:xfrm>
            <a:off x="3047736" y="2286645"/>
            <a:ext cx="6096528" cy="3429297"/>
          </a:xfrm>
          <a:prstGeom prst="rect">
            <a:avLst/>
          </a:prstGeom>
        </p:spPr>
      </p:pic>
      <p:pic>
        <p:nvPicPr>
          <p:cNvPr id="5" name="Picture 4">
            <a:extLst>
              <a:ext uri="{FF2B5EF4-FFF2-40B4-BE49-F238E27FC236}">
                <a16:creationId xmlns:a16="http://schemas.microsoft.com/office/drawing/2014/main" xmlns="" id="{3C1E6F6C-BAC8-4F74-81C6-F7C3478D6FFA}"/>
              </a:ext>
            </a:extLst>
          </p:cNvPr>
          <p:cNvPicPr>
            <a:picLocks noChangeAspect="1"/>
          </p:cNvPicPr>
          <p:nvPr/>
        </p:nvPicPr>
        <p:blipFill>
          <a:blip r:embed="rId3"/>
          <a:stretch>
            <a:fillRect/>
          </a:stretch>
        </p:blipFill>
        <p:spPr>
          <a:xfrm>
            <a:off x="1116889" y="585046"/>
            <a:ext cx="10167918" cy="5627079"/>
          </a:xfrm>
          <a:prstGeom prst="rect">
            <a:avLst/>
          </a:prstGeom>
        </p:spPr>
      </p:pic>
    </p:spTree>
    <p:extLst>
      <p:ext uri="{BB962C8B-B14F-4D97-AF65-F5344CB8AC3E}">
        <p14:creationId xmlns:p14="http://schemas.microsoft.com/office/powerpoint/2010/main" val="3611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947358-53DE-4FE2-AF1C-C7446FD89FEE}"/>
              </a:ext>
            </a:extLst>
          </p:cNvPr>
          <p:cNvSpPr>
            <a:spLocks noGrp="1"/>
          </p:cNvSpPr>
          <p:nvPr>
            <p:ph idx="1"/>
          </p:nvPr>
        </p:nvSpPr>
        <p:spPr>
          <a:xfrm>
            <a:off x="838200" y="1253330"/>
            <a:ext cx="10515600" cy="5452269"/>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5" name="Callout: Down Arrow 4">
            <a:extLst>
              <a:ext uri="{FF2B5EF4-FFF2-40B4-BE49-F238E27FC236}">
                <a16:creationId xmlns:a16="http://schemas.microsoft.com/office/drawing/2014/main" xmlns="" id="{9EC16CE3-948C-48AC-8414-ACD15AC9AE46}"/>
              </a:ext>
            </a:extLst>
          </p:cNvPr>
          <p:cNvSpPr/>
          <p:nvPr/>
        </p:nvSpPr>
        <p:spPr>
          <a:xfrm>
            <a:off x="412595" y="289932"/>
            <a:ext cx="11385395" cy="6415667"/>
          </a:xfrm>
          <a:prstGeom prst="downArrowCallout">
            <a:avLst>
              <a:gd name="adj1" fmla="val 10806"/>
              <a:gd name="adj2" fmla="val 14644"/>
              <a:gd name="adj3" fmla="val 14523"/>
              <a:gd name="adj4" fmla="val 78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u="sng" dirty="0"/>
              <a:t>2. Consequences of the Indian Removal Act, 1830</a:t>
            </a:r>
          </a:p>
          <a:p>
            <a:endParaRPr lang="en-GB" sz="2400" dirty="0"/>
          </a:p>
          <a:p>
            <a:pPr marL="342900" indent="-342900">
              <a:buFont typeface="Arial" panose="020B0604020202020204" pitchFamily="34" charset="0"/>
              <a:buChar char="•"/>
            </a:pPr>
            <a:r>
              <a:rPr lang="en-GB" sz="2400" dirty="0"/>
              <a:t>This established a </a:t>
            </a:r>
            <a:r>
              <a:rPr lang="en-GB" sz="2400" u="sng" dirty="0"/>
              <a:t>Permanent Indian Frontier </a:t>
            </a:r>
            <a:r>
              <a:rPr lang="en-GB" sz="2400" dirty="0"/>
              <a:t>– lands west of the Mississippi, to keep whites and Indians apart. </a:t>
            </a:r>
          </a:p>
          <a:p>
            <a:pPr marL="342900" indent="-342900">
              <a:buFont typeface="Arial" panose="020B0604020202020204" pitchFamily="34" charset="0"/>
              <a:buChar char="•"/>
            </a:pPr>
            <a:r>
              <a:rPr lang="en-GB" sz="2400" dirty="0"/>
              <a:t>This land became known as Indian Territory.</a:t>
            </a:r>
          </a:p>
          <a:p>
            <a:pPr marL="342900" indent="-342900">
              <a:buFont typeface="Arial" panose="020B0604020202020204" pitchFamily="34" charset="0"/>
              <a:buChar char="•"/>
            </a:pPr>
            <a:r>
              <a:rPr lang="en-GB" sz="2400" dirty="0"/>
              <a:t>This measure was described as being for their protection, but thousands died during the forced removal known as the ‘Trail of Tears’. ¼ of all Indians died of disease, starvation, exhaustion.</a:t>
            </a:r>
          </a:p>
          <a:p>
            <a:pPr marL="342900" indent="-342900">
              <a:buFont typeface="Arial" panose="020B0604020202020204" pitchFamily="34" charset="0"/>
              <a:buChar char="•"/>
            </a:pPr>
            <a:r>
              <a:rPr lang="en-GB" sz="2400" dirty="0"/>
              <a:t>It basically allowed the forced removal of south-eastern Indian nations so that their lands would then be available for white settlement.</a:t>
            </a:r>
          </a:p>
          <a:p>
            <a:pPr marL="342900" indent="-342900">
              <a:buFont typeface="Arial" panose="020B0604020202020204" pitchFamily="34" charset="0"/>
              <a:buChar char="•"/>
            </a:pPr>
            <a:r>
              <a:rPr lang="en-GB" sz="2400" dirty="0"/>
              <a:t>These Indians were now seen as people under the control of the United States.</a:t>
            </a:r>
          </a:p>
          <a:p>
            <a:pPr marL="342900" indent="-342900">
              <a:buFont typeface="Arial" panose="020B0604020202020204" pitchFamily="34" charset="0"/>
              <a:buChar char="•"/>
            </a:pPr>
            <a:r>
              <a:rPr lang="en-GB" sz="2400" dirty="0"/>
              <a:t>These Indians were promised this land for good.</a:t>
            </a:r>
          </a:p>
          <a:p>
            <a:pPr marL="342900" indent="-342900">
              <a:buFont typeface="Arial" panose="020B0604020202020204" pitchFamily="34" charset="0"/>
              <a:buChar char="•"/>
            </a:pPr>
            <a:r>
              <a:rPr lang="en-GB" sz="2400" dirty="0"/>
              <a:t>The removal process was pretty much complete by 1838.</a:t>
            </a:r>
          </a:p>
        </p:txBody>
      </p:sp>
    </p:spTree>
    <p:extLst>
      <p:ext uri="{BB962C8B-B14F-4D97-AF65-F5344CB8AC3E}">
        <p14:creationId xmlns:p14="http://schemas.microsoft.com/office/powerpoint/2010/main" val="95898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947358-53DE-4FE2-AF1C-C7446FD89FEE}"/>
              </a:ext>
            </a:extLst>
          </p:cNvPr>
          <p:cNvSpPr>
            <a:spLocks noGrp="1"/>
          </p:cNvSpPr>
          <p:nvPr>
            <p:ph idx="1"/>
          </p:nvPr>
        </p:nvSpPr>
        <p:spPr>
          <a:xfrm>
            <a:off x="838200" y="1253330"/>
            <a:ext cx="10515600" cy="5452269"/>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5" name="Callout: Down Arrow 4">
            <a:extLst>
              <a:ext uri="{FF2B5EF4-FFF2-40B4-BE49-F238E27FC236}">
                <a16:creationId xmlns:a16="http://schemas.microsoft.com/office/drawing/2014/main" xmlns="" id="{9EC16CE3-948C-48AC-8414-ACD15AC9AE46}"/>
              </a:ext>
            </a:extLst>
          </p:cNvPr>
          <p:cNvSpPr/>
          <p:nvPr/>
        </p:nvSpPr>
        <p:spPr>
          <a:xfrm>
            <a:off x="400872" y="90068"/>
            <a:ext cx="11385395" cy="6814823"/>
          </a:xfrm>
          <a:prstGeom prst="downArrowCallout">
            <a:avLst>
              <a:gd name="adj1" fmla="val 10806"/>
              <a:gd name="adj2" fmla="val 14644"/>
              <a:gd name="adj3" fmla="val 14523"/>
              <a:gd name="adj4" fmla="val 78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3. </a:t>
            </a:r>
            <a:r>
              <a:rPr lang="en-GB" sz="2200" dirty="0"/>
              <a:t>A change in attitude in the 1840s:</a:t>
            </a:r>
          </a:p>
          <a:p>
            <a:endParaRPr lang="en-GB" sz="2200" dirty="0"/>
          </a:p>
          <a:p>
            <a:pPr marL="342900" indent="-342900">
              <a:buFont typeface="Arial" panose="020B0604020202020204" pitchFamily="34" charset="0"/>
              <a:buChar char="•"/>
            </a:pPr>
            <a:r>
              <a:rPr lang="en-GB" sz="2200" dirty="0"/>
              <a:t>By 1840, the eastern tribes had been moved onto the Plains – around 70,000-100,00 people in total. </a:t>
            </a:r>
          </a:p>
          <a:p>
            <a:pPr marL="342900" indent="-342900">
              <a:buFont typeface="Arial" panose="020B0604020202020204" pitchFamily="34" charset="0"/>
              <a:buChar char="•"/>
            </a:pPr>
            <a:r>
              <a:rPr lang="en-GB" sz="2200" dirty="0"/>
              <a:t>White attitude to Indian Territory changed in the 1840s, when the Great Plains became a barrier for settlers moving to California and Oregon, to the miners heading for California and to the Mormons heading to Salt Lake City.</a:t>
            </a:r>
          </a:p>
          <a:p>
            <a:pPr marL="342900" indent="-342900">
              <a:buFont typeface="Arial" panose="020B0604020202020204" pitchFamily="34" charset="0"/>
              <a:buChar char="•"/>
            </a:pPr>
            <a:r>
              <a:rPr lang="en-GB" sz="2200" dirty="0"/>
              <a:t>It is estimated that between 1840 and 1848, 11,500 Americans took the overland trail to Oregon and 2,500 to California.</a:t>
            </a:r>
          </a:p>
          <a:p>
            <a:pPr marL="342900" indent="-342900">
              <a:buFont typeface="Arial" panose="020B0604020202020204" pitchFamily="34" charset="0"/>
              <a:buChar char="•"/>
            </a:pPr>
            <a:r>
              <a:rPr lang="en-GB" sz="2200" dirty="0"/>
              <a:t>During this great movement of people, there were few violent incidents between travellers and the Plains Indians, but a change in attitude was happening.</a:t>
            </a:r>
          </a:p>
          <a:p>
            <a:pPr marL="342900" indent="-342900">
              <a:buFont typeface="Arial" panose="020B0604020202020204" pitchFamily="34" charset="0"/>
              <a:buChar char="•"/>
            </a:pPr>
            <a:r>
              <a:rPr lang="en-GB" sz="2200" dirty="0"/>
              <a:t>The intention was that the Native Americans would live on the Great Plains, while settlers farmed the land in the East. At this point, settlers did not want to settle on the Plains themselves because they thought the conditions on the Plains were unsuitable for living and farming. </a:t>
            </a:r>
          </a:p>
        </p:txBody>
      </p:sp>
    </p:spTree>
    <p:extLst>
      <p:ext uri="{BB962C8B-B14F-4D97-AF65-F5344CB8AC3E}">
        <p14:creationId xmlns:p14="http://schemas.microsoft.com/office/powerpoint/2010/main" val="36031769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1505</Words>
  <Application>Microsoft Office PowerPoint</Application>
  <PresentationFormat>Widescreen</PresentationFormat>
  <Paragraphs>222</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Calibri Light</vt:lpstr>
      <vt:lpstr>Century Gothic</vt:lpstr>
      <vt:lpstr>Comic Sans MS</vt:lpstr>
      <vt:lpstr>Garamond</vt:lpstr>
      <vt:lpstr>Mangal</vt:lpstr>
      <vt:lpstr>Segoe UI</vt:lpstr>
      <vt:lpstr>Times New Roman</vt:lpstr>
      <vt:lpstr>-webkit-standard</vt:lpstr>
      <vt:lpstr>Savon</vt:lpstr>
      <vt:lpstr>America, 1840-1895</vt:lpstr>
      <vt:lpstr>PowerPoint Presentation</vt:lpstr>
      <vt:lpstr>Part 1: Expansion, Opportunities and Challenges</vt:lpstr>
      <vt:lpstr>The Permanent Indian Frontier</vt:lpstr>
      <vt:lpstr>How did this come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different lifestyle to white settlers...</vt:lpstr>
      <vt:lpstr>PowerPoint Presentation</vt:lpstr>
      <vt:lpstr>What can you learn from these sources about the importance of the buffalo to the Plains Indians?</vt:lpstr>
      <vt:lpstr>PowerPoint Presentation</vt:lpstr>
      <vt:lpstr>PowerPoint Presentation</vt:lpstr>
      <vt:lpstr>PowerPoint Presentation</vt:lpstr>
      <vt:lpstr>PowerPoint Presentation</vt:lpstr>
      <vt:lpstr>PowerPoint Presentation</vt:lpstr>
      <vt:lpstr>PowerPoint Presentation</vt:lpstr>
      <vt:lpstr>Question 2 -  Why might the authors of Interpretations A and B have a different interpretation of the attack on the Indian camp at Sand Creek?   Explain your answer using Interpretations A and B and your contextual knowledge.                 [4 marks]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 1840-1895</dc:title>
  <dc:creator>Sheila Baker</dc:creator>
  <cp:lastModifiedBy>Sheila Baker</cp:lastModifiedBy>
  <cp:revision>3270</cp:revision>
  <dcterms:modified xsi:type="dcterms:W3CDTF">2019-01-30T11:54:25Z</dcterms:modified>
</cp:coreProperties>
</file>