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0"/>
  </p:notesMasterIdLst>
  <p:sldIdLst>
    <p:sldId id="256" r:id="rId2"/>
    <p:sldId id="258" r:id="rId3"/>
    <p:sldId id="272" r:id="rId4"/>
    <p:sldId id="273" r:id="rId5"/>
    <p:sldId id="270" r:id="rId6"/>
    <p:sldId id="269" r:id="rId7"/>
    <p:sldId id="274" r:id="rId8"/>
    <p:sldId id="267" r:id="rId9"/>
    <p:sldId id="278" r:id="rId10"/>
    <p:sldId id="266" r:id="rId11"/>
    <p:sldId id="275" r:id="rId12"/>
    <p:sldId id="277" r:id="rId13"/>
    <p:sldId id="265" r:id="rId14"/>
    <p:sldId id="276" r:id="rId15"/>
    <p:sldId id="262" r:id="rId16"/>
    <p:sldId id="261" r:id="rId17"/>
    <p:sldId id="260"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C222E3-6E43-4B3D-B7C4-A2ED93744904}" v="487" dt="2019-02-26T20:40:40.969"/>
    <p1510:client id="{8E95E3CD-EBAC-87E5-D1F0-12FF25C7046A}" v="2" dt="2019-02-26T12:15:32.953"/>
    <p1510:client id="{3FCB6878-7F4D-DE77-864E-CF056ED5ADE3}" v="2" dt="2019-03-05T20:20:00.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Sian.Whittaker - SCH.539" userId="S::msianwhittaker@educ.somerset.gov.uk::5578d3dd-76cd-4967-a8a2-8969f155d436" providerId="AD" clId="Web-{EF5FB8DB-84D3-8984-C60E-D3E6B5B8C55D}"/>
    <pc:docChg chg="modSld">
      <pc:chgData name="Mari Sian.Whittaker - SCH.539" userId="S::msianwhittaker@educ.somerset.gov.uk::5578d3dd-76cd-4967-a8a2-8969f155d436" providerId="AD" clId="Web-{EF5FB8DB-84D3-8984-C60E-D3E6B5B8C55D}" dt="2019-01-29T11:13:29.094" v="424" actId="20577"/>
      <pc:docMkLst>
        <pc:docMk/>
      </pc:docMkLst>
      <pc:sldChg chg="modSp">
        <pc:chgData name="Mari Sian.Whittaker - SCH.539" userId="S::msianwhittaker@educ.somerset.gov.uk::5578d3dd-76cd-4967-a8a2-8969f155d436" providerId="AD" clId="Web-{EF5FB8DB-84D3-8984-C60E-D3E6B5B8C55D}" dt="2019-01-29T11:13:29.094" v="423" actId="20577"/>
        <pc:sldMkLst>
          <pc:docMk/>
          <pc:sldMk cId="178422811" sldId="298"/>
        </pc:sldMkLst>
        <pc:spChg chg="mod">
          <ac:chgData name="Mari Sian.Whittaker - SCH.539" userId="S::msianwhittaker@educ.somerset.gov.uk::5578d3dd-76cd-4967-a8a2-8969f155d436" providerId="AD" clId="Web-{EF5FB8DB-84D3-8984-C60E-D3E6B5B8C55D}" dt="2019-01-29T11:10:41.297" v="24" actId="1076"/>
          <ac:spMkLst>
            <pc:docMk/>
            <pc:sldMk cId="178422811" sldId="298"/>
            <ac:spMk id="2" creationId="{090BFE94-9320-4DCD-B837-2842EA016951}"/>
          </ac:spMkLst>
        </pc:spChg>
        <pc:spChg chg="mod">
          <ac:chgData name="Mari Sian.Whittaker - SCH.539" userId="S::msianwhittaker@educ.somerset.gov.uk::5578d3dd-76cd-4967-a8a2-8969f155d436" providerId="AD" clId="Web-{EF5FB8DB-84D3-8984-C60E-D3E6B5B8C55D}" dt="2019-01-29T11:13:29.094" v="423" actId="20577"/>
          <ac:spMkLst>
            <pc:docMk/>
            <pc:sldMk cId="178422811" sldId="298"/>
            <ac:spMk id="3" creationId="{4B959704-3C4C-4DED-A971-1AEA18918B3B}"/>
          </ac:spMkLst>
        </pc:spChg>
      </pc:sldChg>
    </pc:docChg>
  </pc:docChgLst>
  <pc:docChgLst>
    <pc:chgData name="Mari Sian.Whittaker - SCH.539" userId="S::msianwhittaker@educ.somerset.gov.uk::5578d3dd-76cd-4967-a8a2-8969f155d436" providerId="AD" clId="Web-{700F0476-B9D2-41CE-9F74-D10467BCF498}"/>
    <pc:docChg chg="modSld">
      <pc:chgData name="Mari Sian.Whittaker - SCH.539" userId="S::msianwhittaker@educ.somerset.gov.uk::5578d3dd-76cd-4967-a8a2-8969f155d436" providerId="AD" clId="Web-{700F0476-B9D2-41CE-9F74-D10467BCF498}" dt="2019-01-21T17:04:49.201" v="94" actId="1076"/>
      <pc:docMkLst>
        <pc:docMk/>
      </pc:docMkLst>
      <pc:sldChg chg="addSp delSp modSp">
        <pc:chgData name="Mari Sian.Whittaker - SCH.539" userId="S::msianwhittaker@educ.somerset.gov.uk::5578d3dd-76cd-4967-a8a2-8969f155d436" providerId="AD" clId="Web-{700F0476-B9D2-41CE-9F74-D10467BCF498}" dt="2019-01-21T17:04:49.201" v="94" actId="1076"/>
        <pc:sldMkLst>
          <pc:docMk/>
          <pc:sldMk cId="1416496735" sldId="293"/>
        </pc:sldMkLst>
        <pc:spChg chg="add del mod">
          <ac:chgData name="Mari Sian.Whittaker - SCH.539" userId="S::msianwhittaker@educ.somerset.gov.uk::5578d3dd-76cd-4967-a8a2-8969f155d436" providerId="AD" clId="Web-{700F0476-B9D2-41CE-9F74-D10467BCF498}" dt="2019-01-21T17:04:45.686" v="93"/>
          <ac:spMkLst>
            <pc:docMk/>
            <pc:sldMk cId="1416496735" sldId="293"/>
            <ac:spMk id="2" creationId="{33F15693-FFFA-4CE4-9A6B-7A043F0E39B9}"/>
          </ac:spMkLst>
        </pc:spChg>
        <pc:spChg chg="mod">
          <ac:chgData name="Mari Sian.Whittaker - SCH.539" userId="S::msianwhittaker@educ.somerset.gov.uk::5578d3dd-76cd-4967-a8a2-8969f155d436" providerId="AD" clId="Web-{700F0476-B9D2-41CE-9F74-D10467BCF498}" dt="2019-01-21T17:04:49.201" v="94" actId="1076"/>
          <ac:spMkLst>
            <pc:docMk/>
            <pc:sldMk cId="1416496735" sldId="293"/>
            <ac:spMk id="4" creationId="{7F8BB5E3-CABB-4894-A4A1-B24111D6A91D}"/>
          </ac:spMkLst>
        </pc:spChg>
      </pc:sldChg>
    </pc:docChg>
  </pc:docChgLst>
  <pc:docChgLst>
    <pc:chgData name="Mari Sian.Whittaker - SCH.539" userId="S::msianwhittaker@educ.somerset.gov.uk::5578d3dd-76cd-4967-a8a2-8969f155d436" providerId="AD" clId="Web-{62AF4BF4-AB75-DB3C-0D1E-6ADCD2ED51C3}"/>
    <pc:docChg chg="modSld">
      <pc:chgData name="Mari Sian.Whittaker - SCH.539" userId="S::msianwhittaker@educ.somerset.gov.uk::5578d3dd-76cd-4967-a8a2-8969f155d436" providerId="AD" clId="Web-{62AF4BF4-AB75-DB3C-0D1E-6ADCD2ED51C3}" dt="2019-02-26T20:42:50.520" v="4"/>
      <pc:docMkLst>
        <pc:docMk/>
      </pc:docMkLst>
      <pc:sldChg chg="modSp">
        <pc:chgData name="Mari Sian.Whittaker - SCH.539" userId="S::msianwhittaker@educ.somerset.gov.uk::5578d3dd-76cd-4967-a8a2-8969f155d436" providerId="AD" clId="Web-{62AF4BF4-AB75-DB3C-0D1E-6ADCD2ED51C3}" dt="2019-02-26T20:41:46.287" v="0"/>
        <pc:sldMkLst>
          <pc:docMk/>
          <pc:sldMk cId="631503974" sldId="268"/>
        </pc:sldMkLst>
        <pc:spChg chg="mod">
          <ac:chgData name="Mari Sian.Whittaker - SCH.539" userId="S::msianwhittaker@educ.somerset.gov.uk::5578d3dd-76cd-4967-a8a2-8969f155d436" providerId="AD" clId="Web-{62AF4BF4-AB75-DB3C-0D1E-6ADCD2ED51C3}" dt="2019-02-26T20:41:46.287" v="0"/>
          <ac:spMkLst>
            <pc:docMk/>
            <pc:sldMk cId="631503974" sldId="268"/>
            <ac:spMk id="2" creationId="{00000000-0000-0000-0000-000000000000}"/>
          </ac:spMkLst>
        </pc:spChg>
      </pc:sldChg>
      <pc:sldChg chg="modSp">
        <pc:chgData name="Mari Sian.Whittaker - SCH.539" userId="S::msianwhittaker@educ.somerset.gov.uk::5578d3dd-76cd-4967-a8a2-8969f155d436" providerId="AD" clId="Web-{62AF4BF4-AB75-DB3C-0D1E-6ADCD2ED51C3}" dt="2019-02-26T20:41:56.255" v="1"/>
        <pc:sldMkLst>
          <pc:docMk/>
          <pc:sldMk cId="407601061" sldId="271"/>
        </pc:sldMkLst>
        <pc:spChg chg="mod">
          <ac:chgData name="Mari Sian.Whittaker - SCH.539" userId="S::msianwhittaker@educ.somerset.gov.uk::5578d3dd-76cd-4967-a8a2-8969f155d436" providerId="AD" clId="Web-{62AF4BF4-AB75-DB3C-0D1E-6ADCD2ED51C3}" dt="2019-02-26T20:41:56.255" v="1"/>
          <ac:spMkLst>
            <pc:docMk/>
            <pc:sldMk cId="407601061" sldId="271"/>
            <ac:spMk id="4" creationId="{00000000-0000-0000-0000-000000000000}"/>
          </ac:spMkLst>
        </pc:spChg>
      </pc:sldChg>
      <pc:sldChg chg="modSp">
        <pc:chgData name="Mari Sian.Whittaker - SCH.539" userId="S::msianwhittaker@educ.somerset.gov.uk::5578d3dd-76cd-4967-a8a2-8969f155d436" providerId="AD" clId="Web-{62AF4BF4-AB75-DB3C-0D1E-6ADCD2ED51C3}" dt="2019-02-26T20:42:50.520" v="4"/>
        <pc:sldMkLst>
          <pc:docMk/>
          <pc:sldMk cId="1848568882" sldId="274"/>
        </pc:sldMkLst>
        <pc:spChg chg="mod">
          <ac:chgData name="Mari Sian.Whittaker - SCH.539" userId="S::msianwhittaker@educ.somerset.gov.uk::5578d3dd-76cd-4967-a8a2-8969f155d436" providerId="AD" clId="Web-{62AF4BF4-AB75-DB3C-0D1E-6ADCD2ED51C3}" dt="2019-02-26T20:42:50.520" v="4"/>
          <ac:spMkLst>
            <pc:docMk/>
            <pc:sldMk cId="1848568882" sldId="274"/>
            <ac:spMk id="2" creationId="{00000000-0000-0000-0000-000000000000}"/>
          </ac:spMkLst>
        </pc:spChg>
        <pc:spChg chg="mod">
          <ac:chgData name="Mari Sian.Whittaker - SCH.539" userId="S::msianwhittaker@educ.somerset.gov.uk::5578d3dd-76cd-4967-a8a2-8969f155d436" providerId="AD" clId="Web-{62AF4BF4-AB75-DB3C-0D1E-6ADCD2ED51C3}" dt="2019-02-26T20:42:38.005" v="2" actId="1076"/>
          <ac:spMkLst>
            <pc:docMk/>
            <pc:sldMk cId="1848568882" sldId="274"/>
            <ac:spMk id="10" creationId="{00000000-0000-0000-0000-000000000000}"/>
          </ac:spMkLst>
        </pc:spChg>
      </pc:sldChg>
    </pc:docChg>
  </pc:docChgLst>
  <pc:docChgLst>
    <pc:chgData name="Mari Sian.Whittaker - SCH.539" userId="S::msianwhittaker@educ.somerset.gov.uk::5578d3dd-76cd-4967-a8a2-8969f155d436" providerId="AD" clId="Web-{42163076-2A08-9EEA-098C-B13FCAF7CA7F}"/>
    <pc:docChg chg="addSld delSld modSld sldOrd">
      <pc:chgData name="Mari Sian.Whittaker - SCH.539" userId="S::msianwhittaker@educ.somerset.gov.uk::5578d3dd-76cd-4967-a8a2-8969f155d436" providerId="AD" clId="Web-{42163076-2A08-9EEA-098C-B13FCAF7CA7F}" dt="2019-01-30T09:09:07.580" v="91" actId="1076"/>
      <pc:docMkLst>
        <pc:docMk/>
      </pc:docMkLst>
      <pc:sldChg chg="modSp">
        <pc:chgData name="Mari Sian.Whittaker - SCH.539" userId="S::msianwhittaker@educ.somerset.gov.uk::5578d3dd-76cd-4967-a8a2-8969f155d436" providerId="AD" clId="Web-{42163076-2A08-9EEA-098C-B13FCAF7CA7F}" dt="2019-01-30T09:08:48.151" v="90" actId="14100"/>
        <pc:sldMkLst>
          <pc:docMk/>
          <pc:sldMk cId="465889261" sldId="314"/>
        </pc:sldMkLst>
        <pc:spChg chg="mod">
          <ac:chgData name="Mari Sian.Whittaker - SCH.539" userId="S::msianwhittaker@educ.somerset.gov.uk::5578d3dd-76cd-4967-a8a2-8969f155d436" providerId="AD" clId="Web-{42163076-2A08-9EEA-098C-B13FCAF7CA7F}" dt="2019-01-30T09:08:48.151" v="90" actId="14100"/>
          <ac:spMkLst>
            <pc:docMk/>
            <pc:sldMk cId="465889261" sldId="314"/>
            <ac:spMk id="5" creationId="{9EC16CE3-948C-48AC-8414-ACD15AC9AE46}"/>
          </ac:spMkLst>
        </pc:spChg>
      </pc:sldChg>
      <pc:sldChg chg="modSp">
        <pc:chgData name="Mari Sian.Whittaker - SCH.539" userId="S::msianwhittaker@educ.somerset.gov.uk::5578d3dd-76cd-4967-a8a2-8969f155d436" providerId="AD" clId="Web-{42163076-2A08-9EEA-098C-B13FCAF7CA7F}" dt="2019-01-30T08:31:02.487" v="10" actId="20577"/>
        <pc:sldMkLst>
          <pc:docMk/>
          <pc:sldMk cId="958985240" sldId="316"/>
        </pc:sldMkLst>
        <pc:spChg chg="mod">
          <ac:chgData name="Mari Sian.Whittaker - SCH.539" userId="S::msianwhittaker@educ.somerset.gov.uk::5578d3dd-76cd-4967-a8a2-8969f155d436" providerId="AD" clId="Web-{42163076-2A08-9EEA-098C-B13FCAF7CA7F}" dt="2019-01-30T08:31:02.487" v="10" actId="20577"/>
          <ac:spMkLst>
            <pc:docMk/>
            <pc:sldMk cId="958985240" sldId="316"/>
            <ac:spMk id="5" creationId="{9EC16CE3-948C-48AC-8414-ACD15AC9AE46}"/>
          </ac:spMkLst>
        </pc:spChg>
      </pc:sldChg>
      <pc:sldChg chg="modSp">
        <pc:chgData name="Mari Sian.Whittaker - SCH.539" userId="S::msianwhittaker@educ.somerset.gov.uk::5578d3dd-76cd-4967-a8a2-8969f155d436" providerId="AD" clId="Web-{42163076-2A08-9EEA-098C-B13FCAF7CA7F}" dt="2019-01-30T08:26:54.978" v="2" actId="20577"/>
        <pc:sldMkLst>
          <pc:docMk/>
          <pc:sldMk cId="21076826" sldId="318"/>
        </pc:sldMkLst>
        <pc:spChg chg="mod">
          <ac:chgData name="Mari Sian.Whittaker - SCH.539" userId="S::msianwhittaker@educ.somerset.gov.uk::5578d3dd-76cd-4967-a8a2-8969f155d436" providerId="AD" clId="Web-{42163076-2A08-9EEA-098C-B13FCAF7CA7F}" dt="2019-01-30T08:26:54.978" v="2" actId="20577"/>
          <ac:spMkLst>
            <pc:docMk/>
            <pc:sldMk cId="21076826" sldId="318"/>
            <ac:spMk id="4" creationId="{8768BF2D-84E5-4763-B215-9513F3C44A0D}"/>
          </ac:spMkLst>
        </pc:spChg>
      </pc:sldChg>
      <pc:sldChg chg="modSp add ord">
        <pc:chgData name="Mari Sian.Whittaker - SCH.539" userId="S::msianwhittaker@educ.somerset.gov.uk::5578d3dd-76cd-4967-a8a2-8969f155d436" providerId="AD" clId="Web-{42163076-2A08-9EEA-098C-B13FCAF7CA7F}" dt="2019-01-30T09:09:07.580" v="91" actId="1076"/>
        <pc:sldMkLst>
          <pc:docMk/>
          <pc:sldMk cId="3405188831" sldId="321"/>
        </pc:sldMkLst>
        <pc:spChg chg="mod">
          <ac:chgData name="Mari Sian.Whittaker - SCH.539" userId="S::msianwhittaker@educ.somerset.gov.uk::5578d3dd-76cd-4967-a8a2-8969f155d436" providerId="AD" clId="Web-{42163076-2A08-9EEA-098C-B13FCAF7CA7F}" dt="2019-01-30T09:09:07.580" v="91" actId="1076"/>
          <ac:spMkLst>
            <pc:docMk/>
            <pc:sldMk cId="3405188831" sldId="321"/>
            <ac:spMk id="8" creationId="{00000000-0000-0000-0000-000000000000}"/>
          </ac:spMkLst>
        </pc:spChg>
      </pc:sldChg>
      <pc:sldChg chg="modSp new del">
        <pc:chgData name="Mari Sian.Whittaker - SCH.539" userId="S::msianwhittaker@educ.somerset.gov.uk::5578d3dd-76cd-4967-a8a2-8969f155d436" providerId="AD" clId="Web-{42163076-2A08-9EEA-098C-B13FCAF7CA7F}" dt="2019-01-30T08:34:51.354" v="87"/>
        <pc:sldMkLst>
          <pc:docMk/>
          <pc:sldMk cId="4024496946" sldId="322"/>
        </pc:sldMkLst>
        <pc:spChg chg="mod">
          <ac:chgData name="Mari Sian.Whittaker - SCH.539" userId="S::msianwhittaker@educ.somerset.gov.uk::5578d3dd-76cd-4967-a8a2-8969f155d436" providerId="AD" clId="Web-{42163076-2A08-9EEA-098C-B13FCAF7CA7F}" dt="2019-01-30T08:32:04.895" v="86" actId="14100"/>
          <ac:spMkLst>
            <pc:docMk/>
            <pc:sldMk cId="4024496946" sldId="322"/>
            <ac:spMk id="2" creationId="{0AE86D7B-9A36-423B-8B76-A98ED03C1525}"/>
          </ac:spMkLst>
        </pc:spChg>
        <pc:spChg chg="mod">
          <ac:chgData name="Mari Sian.Whittaker - SCH.539" userId="S::msianwhittaker@educ.somerset.gov.uk::5578d3dd-76cd-4967-a8a2-8969f155d436" providerId="AD" clId="Web-{42163076-2A08-9EEA-098C-B13FCAF7CA7F}" dt="2019-01-30T08:31:59.410" v="84" actId="1076"/>
          <ac:spMkLst>
            <pc:docMk/>
            <pc:sldMk cId="4024496946" sldId="322"/>
            <ac:spMk id="3" creationId="{4FB4C66C-16F1-4967-886D-BC468B29FAF2}"/>
          </ac:spMkLst>
        </pc:spChg>
      </pc:sldChg>
    </pc:docChg>
  </pc:docChgLst>
  <pc:docChgLst>
    <pc:chgData name="Mari Sian.Whittaker - SCH.539" userId="S::msianwhittaker@educ.somerset.gov.uk::5578d3dd-76cd-4967-a8a2-8969f155d436" providerId="AD" clId="Web-{995C06D7-5608-2337-B87C-8ADDB4548C10}"/>
    <pc:docChg chg="addSld delSld modSld sldOrd">
      <pc:chgData name="Mari Sian.Whittaker - SCH.539" userId="S::msianwhittaker@educ.somerset.gov.uk::5578d3dd-76cd-4967-a8a2-8969f155d436" providerId="AD" clId="Web-{995C06D7-5608-2337-B87C-8ADDB4548C10}" dt="2018-10-23T19:54:54.863" v="5384" actId="20577"/>
      <pc:docMkLst>
        <pc:docMk/>
      </pc:docMkLst>
      <pc:sldChg chg="del">
        <pc:chgData name="Mari Sian.Whittaker - SCH.539" userId="S::msianwhittaker@educ.somerset.gov.uk::5578d3dd-76cd-4967-a8a2-8969f155d436" providerId="AD" clId="Web-{995C06D7-5608-2337-B87C-8ADDB4548C10}" dt="2018-10-23T18:29:51.439" v="31"/>
        <pc:sldMkLst>
          <pc:docMk/>
          <pc:sldMk cId="1884974267" sldId="260"/>
        </pc:sldMkLst>
      </pc:sldChg>
      <pc:sldChg chg="del">
        <pc:chgData name="Mari Sian.Whittaker - SCH.539" userId="S::msianwhittaker@educ.somerset.gov.uk::5578d3dd-76cd-4967-a8a2-8969f155d436" providerId="AD" clId="Web-{995C06D7-5608-2337-B87C-8ADDB4548C10}" dt="2018-10-23T18:29:52.142" v="32"/>
        <pc:sldMkLst>
          <pc:docMk/>
          <pc:sldMk cId="683886411" sldId="262"/>
        </pc:sldMkLst>
      </pc:sldChg>
      <pc:sldChg chg="del">
        <pc:chgData name="Mari Sian.Whittaker - SCH.539" userId="S::msianwhittaker@educ.somerset.gov.uk::5578d3dd-76cd-4967-a8a2-8969f155d436" providerId="AD" clId="Web-{995C06D7-5608-2337-B87C-8ADDB4548C10}" dt="2018-10-23T18:29:53.189" v="33"/>
        <pc:sldMkLst>
          <pc:docMk/>
          <pc:sldMk cId="3162883612" sldId="263"/>
        </pc:sldMkLst>
      </pc:sldChg>
      <pc:sldChg chg="del">
        <pc:chgData name="Mari Sian.Whittaker - SCH.539" userId="S::msianwhittaker@educ.somerset.gov.uk::5578d3dd-76cd-4967-a8a2-8969f155d436" providerId="AD" clId="Web-{995C06D7-5608-2337-B87C-8ADDB4548C10}" dt="2018-10-23T18:29:54.205" v="34"/>
        <pc:sldMkLst>
          <pc:docMk/>
          <pc:sldMk cId="1736661411" sldId="264"/>
        </pc:sldMkLst>
      </pc:sldChg>
      <pc:sldChg chg="del">
        <pc:chgData name="Mari Sian.Whittaker - SCH.539" userId="S::msianwhittaker@educ.somerset.gov.uk::5578d3dd-76cd-4967-a8a2-8969f155d436" providerId="AD" clId="Web-{995C06D7-5608-2337-B87C-8ADDB4548C10}" dt="2018-10-23T18:29:49.158" v="28"/>
        <pc:sldMkLst>
          <pc:docMk/>
          <pc:sldMk cId="959169325" sldId="265"/>
        </pc:sldMkLst>
      </pc:sldChg>
      <pc:sldChg chg="del">
        <pc:chgData name="Mari Sian.Whittaker - SCH.539" userId="S::msianwhittaker@educ.somerset.gov.uk::5578d3dd-76cd-4967-a8a2-8969f155d436" providerId="AD" clId="Web-{995C06D7-5608-2337-B87C-8ADDB4548C10}" dt="2018-10-23T18:29:49.877" v="29"/>
        <pc:sldMkLst>
          <pc:docMk/>
          <pc:sldMk cId="1227686091" sldId="266"/>
        </pc:sldMkLst>
      </pc:sldChg>
      <pc:sldChg chg="del">
        <pc:chgData name="Mari Sian.Whittaker - SCH.539" userId="S::msianwhittaker@educ.somerset.gov.uk::5578d3dd-76cd-4967-a8a2-8969f155d436" providerId="AD" clId="Web-{995C06D7-5608-2337-B87C-8ADDB4548C10}" dt="2018-10-23T18:29:50.439" v="30"/>
        <pc:sldMkLst>
          <pc:docMk/>
          <pc:sldMk cId="52092339" sldId="267"/>
        </pc:sldMkLst>
      </pc:sldChg>
      <pc:sldChg chg="del">
        <pc:chgData name="Mari Sian.Whittaker - SCH.539" userId="S::msianwhittaker@educ.somerset.gov.uk::5578d3dd-76cd-4967-a8a2-8969f155d436" providerId="AD" clId="Web-{995C06D7-5608-2337-B87C-8ADDB4548C10}" dt="2018-10-23T18:28:59.096" v="0"/>
        <pc:sldMkLst>
          <pc:docMk/>
          <pc:sldMk cId="1346166125" sldId="268"/>
        </pc:sldMkLst>
      </pc:sldChg>
      <pc:sldChg chg="del">
        <pc:chgData name="Mari Sian.Whittaker - SCH.539" userId="S::msianwhittaker@educ.somerset.gov.uk::5578d3dd-76cd-4967-a8a2-8969f155d436" providerId="AD" clId="Web-{995C06D7-5608-2337-B87C-8ADDB4548C10}" dt="2018-10-23T18:29:39.705" v="19"/>
        <pc:sldMkLst>
          <pc:docMk/>
          <pc:sldMk cId="2350597262" sldId="270"/>
        </pc:sldMkLst>
      </pc:sldChg>
      <pc:sldChg chg="del">
        <pc:chgData name="Mari Sian.Whittaker - SCH.539" userId="S::msianwhittaker@educ.somerset.gov.uk::5578d3dd-76cd-4967-a8a2-8969f155d436" providerId="AD" clId="Web-{995C06D7-5608-2337-B87C-8ADDB4548C10}" dt="2018-10-23T18:29:40.502" v="20"/>
        <pc:sldMkLst>
          <pc:docMk/>
          <pc:sldMk cId="3395044428" sldId="271"/>
        </pc:sldMkLst>
      </pc:sldChg>
      <pc:sldChg chg="del">
        <pc:chgData name="Mari Sian.Whittaker - SCH.539" userId="S::msianwhittaker@educ.somerset.gov.uk::5578d3dd-76cd-4967-a8a2-8969f155d436" providerId="AD" clId="Web-{995C06D7-5608-2337-B87C-8ADDB4548C10}" dt="2018-10-23T18:29:42.158" v="22"/>
        <pc:sldMkLst>
          <pc:docMk/>
          <pc:sldMk cId="1917836627" sldId="272"/>
        </pc:sldMkLst>
      </pc:sldChg>
      <pc:sldChg chg="del">
        <pc:chgData name="Mari Sian.Whittaker - SCH.539" userId="S::msianwhittaker@educ.somerset.gov.uk::5578d3dd-76cd-4967-a8a2-8969f155d436" providerId="AD" clId="Web-{995C06D7-5608-2337-B87C-8ADDB4548C10}" dt="2018-10-23T18:29:44.173" v="24"/>
        <pc:sldMkLst>
          <pc:docMk/>
          <pc:sldMk cId="2286518863" sldId="273"/>
        </pc:sldMkLst>
      </pc:sldChg>
      <pc:sldChg chg="del">
        <pc:chgData name="Mari Sian.Whittaker - SCH.539" userId="S::msianwhittaker@educ.somerset.gov.uk::5578d3dd-76cd-4967-a8a2-8969f155d436" providerId="AD" clId="Web-{995C06D7-5608-2337-B87C-8ADDB4548C10}" dt="2018-10-23T18:29:47.439" v="26"/>
        <pc:sldMkLst>
          <pc:docMk/>
          <pc:sldMk cId="3792870621" sldId="274"/>
        </pc:sldMkLst>
      </pc:sldChg>
      <pc:sldChg chg="del">
        <pc:chgData name="Mari Sian.Whittaker - SCH.539" userId="S::msianwhittaker@educ.somerset.gov.uk::5578d3dd-76cd-4967-a8a2-8969f155d436" providerId="AD" clId="Web-{995C06D7-5608-2337-B87C-8ADDB4548C10}" dt="2018-10-23T18:29:48.127" v="27"/>
        <pc:sldMkLst>
          <pc:docMk/>
          <pc:sldMk cId="3677350466" sldId="275"/>
        </pc:sldMkLst>
      </pc:sldChg>
      <pc:sldChg chg="delSp modSp ord">
        <pc:chgData name="Mari Sian.Whittaker - SCH.539" userId="S::msianwhittaker@educ.somerset.gov.uk::5578d3dd-76cd-4967-a8a2-8969f155d436" providerId="AD" clId="Web-{995C06D7-5608-2337-B87C-8ADDB4548C10}" dt="2018-10-23T18:29:33.924" v="17" actId="1076"/>
        <pc:sldMkLst>
          <pc:docMk/>
          <pc:sldMk cId="1419253254" sldId="276"/>
        </pc:sldMkLst>
        <pc:spChg chg="mod">
          <ac:chgData name="Mari Sian.Whittaker - SCH.539" userId="S::msianwhittaker@educ.somerset.gov.uk::5578d3dd-76cd-4967-a8a2-8969f155d436" providerId="AD" clId="Web-{995C06D7-5608-2337-B87C-8ADDB4548C10}" dt="2018-10-23T18:29:33.924" v="17" actId="1076"/>
          <ac:spMkLst>
            <pc:docMk/>
            <pc:sldMk cId="1419253254" sldId="276"/>
            <ac:spMk id="4" creationId="{F67731F6-986B-4DB9-9F41-E5CA61FDFBD3}"/>
          </ac:spMkLst>
        </pc:spChg>
        <pc:spChg chg="del">
          <ac:chgData name="Mari Sian.Whittaker - SCH.539" userId="S::msianwhittaker@educ.somerset.gov.uk::5578d3dd-76cd-4967-a8a2-8969f155d436" providerId="AD" clId="Web-{995C06D7-5608-2337-B87C-8ADDB4548C10}" dt="2018-10-23T18:29:05.736" v="1"/>
          <ac:spMkLst>
            <pc:docMk/>
            <pc:sldMk cId="1419253254" sldId="276"/>
            <ac:spMk id="5" creationId="{16FCF466-850F-41D9-AAA0-8E7A9BFD3E7C}"/>
          </ac:spMkLst>
        </pc:spChg>
        <pc:spChg chg="mod">
          <ac:chgData name="Mari Sian.Whittaker - SCH.539" userId="S::msianwhittaker@educ.somerset.gov.uk::5578d3dd-76cd-4967-a8a2-8969f155d436" providerId="AD" clId="Web-{995C06D7-5608-2337-B87C-8ADDB4548C10}" dt="2018-10-23T18:29:30.705" v="16" actId="1076"/>
          <ac:spMkLst>
            <pc:docMk/>
            <pc:sldMk cId="1419253254" sldId="276"/>
            <ac:spMk id="6" creationId="{52FEA207-36A4-41A7-A68D-EBEBA9882C5D}"/>
          </ac:spMkLst>
        </pc:spChg>
      </pc:sldChg>
      <pc:sldChg chg="addSp delSp modSp new mod ord setBg">
        <pc:chgData name="Mari Sian.Whittaker - SCH.539" userId="S::msianwhittaker@educ.somerset.gov.uk::5578d3dd-76cd-4967-a8a2-8969f155d436" providerId="AD" clId="Web-{995C06D7-5608-2337-B87C-8ADDB4548C10}" dt="2018-10-23T19:27:50.671" v="4107" actId="20577"/>
        <pc:sldMkLst>
          <pc:docMk/>
          <pc:sldMk cId="1198211483" sldId="277"/>
        </pc:sldMkLst>
        <pc:spChg chg="mod">
          <ac:chgData name="Mari Sian.Whittaker - SCH.539" userId="S::msianwhittaker@educ.somerset.gov.uk::5578d3dd-76cd-4967-a8a2-8969f155d436" providerId="AD" clId="Web-{995C06D7-5608-2337-B87C-8ADDB4548C10}" dt="2018-10-23T18:32:23.484" v="146" actId="1076"/>
          <ac:spMkLst>
            <pc:docMk/>
            <pc:sldMk cId="1198211483" sldId="277"/>
            <ac:spMk id="2" creationId="{69BE11DC-C499-4FCC-BD22-EC5A0DDA0C34}"/>
          </ac:spMkLst>
        </pc:spChg>
        <pc:spChg chg="del mod">
          <ac:chgData name="Mari Sian.Whittaker - SCH.539" userId="S::msianwhittaker@educ.somerset.gov.uk::5578d3dd-76cd-4967-a8a2-8969f155d436" providerId="AD" clId="Web-{995C06D7-5608-2337-B87C-8ADDB4548C10}" dt="2018-10-23T18:30:56.110" v="128"/>
          <ac:spMkLst>
            <pc:docMk/>
            <pc:sldMk cId="1198211483" sldId="277"/>
            <ac:spMk id="3" creationId="{77DEAD3A-BA38-4EFD-9FFE-1B11D708A6EC}"/>
          </ac:spMkLst>
        </pc:spChg>
        <pc:spChg chg="add mod">
          <ac:chgData name="Mari Sian.Whittaker - SCH.539" userId="S::msianwhittaker@educ.somerset.gov.uk::5578d3dd-76cd-4967-a8a2-8969f155d436" providerId="AD" clId="Web-{995C06D7-5608-2337-B87C-8ADDB4548C10}" dt="2018-10-23T19:27:50.671" v="4107" actId="20577"/>
          <ac:spMkLst>
            <pc:docMk/>
            <pc:sldMk cId="1198211483" sldId="277"/>
            <ac:spMk id="6" creationId="{CAD81FFA-9482-4535-86C5-57DF6552150F}"/>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9" creationId="{3A8C6BC2-E9E2-4780-8A41-064073CD436B}"/>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1" creationId="{E70450CF-22E9-4B1D-B146-30FEE770C400}"/>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3" creationId="{80238079-1F65-476A-BC6C-F2D3BD2683BA}"/>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5" creationId="{3740C935-D2D3-4F63-A4DA-CD768BB3F409}"/>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2" creationId="{9E1E7F64-0923-4A8C-8C57-8DA53D5B4BB6}"/>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4" creationId="{09478849-EFF2-4DE4-983C-8EE3FA1EB98E}"/>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6" creationId="{C7659007-D861-4E94-9C3A-A056785E9BAC}"/>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8" creationId="{3510B89F-E2F1-498D-89E6-BBD1F7A83E09}"/>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30" creationId="{9B98270E-648F-4E36-B844-0EDB47720FE5}"/>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32" creationId="{FD928195-4D39-4483-8E9C-DDEF45288D0F}"/>
          </ac:spMkLst>
        </pc:spChg>
        <pc:grpChg chg="add">
          <ac:chgData name="Mari Sian.Whittaker - SCH.539" userId="S::msianwhittaker@educ.somerset.gov.uk::5578d3dd-76cd-4967-a8a2-8969f155d436" providerId="AD" clId="Web-{995C06D7-5608-2337-B87C-8ADDB4548C10}" dt="2018-10-23T18:31:44.844" v="132"/>
          <ac:grpSpMkLst>
            <pc:docMk/>
            <pc:sldMk cId="1198211483" sldId="277"/>
            <ac:grpSpMk id="17" creationId="{BE8D8045-0F80-4964-B591-0D599AB42DAF}"/>
          </ac:grpSpMkLst>
        </pc:grpChg>
        <pc:picChg chg="add mod">
          <ac:chgData name="Mari Sian.Whittaker - SCH.539" userId="S::msianwhittaker@educ.somerset.gov.uk::5578d3dd-76cd-4967-a8a2-8969f155d436" providerId="AD" clId="Web-{995C06D7-5608-2337-B87C-8ADDB4548C10}" dt="2018-10-23T18:34:20.029" v="314" actId="14100"/>
          <ac:picMkLst>
            <pc:docMk/>
            <pc:sldMk cId="1198211483" sldId="277"/>
            <ac:picMk id="4" creationId="{DDD57073-923D-4400-8567-3336FFB73BBE}"/>
          </ac:picMkLst>
        </pc:picChg>
        <pc:cxnChg chg="add">
          <ac:chgData name="Mari Sian.Whittaker - SCH.539" userId="S::msianwhittaker@educ.somerset.gov.uk::5578d3dd-76cd-4967-a8a2-8969f155d436" providerId="AD" clId="Web-{995C06D7-5608-2337-B87C-8ADDB4548C10}" dt="2018-10-23T18:31:44.844" v="132"/>
          <ac:cxnSpMkLst>
            <pc:docMk/>
            <pc:sldMk cId="1198211483" sldId="277"/>
            <ac:cxnSpMk id="34" creationId="{D3C3AEFB-A180-42BA-A986-808141512B0F}"/>
          </ac:cxnSpMkLst>
        </pc:cxnChg>
        <pc:cxnChg chg="add">
          <ac:chgData name="Mari Sian.Whittaker - SCH.539" userId="S::msianwhittaker@educ.somerset.gov.uk::5578d3dd-76cd-4967-a8a2-8969f155d436" providerId="AD" clId="Web-{995C06D7-5608-2337-B87C-8ADDB4548C10}" dt="2018-10-23T18:31:44.844" v="132"/>
          <ac:cxnSpMkLst>
            <pc:docMk/>
            <pc:sldMk cId="1198211483" sldId="277"/>
            <ac:cxnSpMk id="36" creationId="{BDC660CB-86B2-4824-BAAF-665CD18892FE}"/>
          </ac:cxnSpMkLst>
        </pc:cxnChg>
        <pc:cxnChg chg="add">
          <ac:chgData name="Mari Sian.Whittaker - SCH.539" userId="S::msianwhittaker@educ.somerset.gov.uk::5578d3dd-76cd-4967-a8a2-8969f155d436" providerId="AD" clId="Web-{995C06D7-5608-2337-B87C-8ADDB4548C10}" dt="2018-10-23T18:31:44.844" v="132"/>
          <ac:cxnSpMkLst>
            <pc:docMk/>
            <pc:sldMk cId="1198211483" sldId="277"/>
            <ac:cxnSpMk id="38" creationId="{6355DF17-4368-44AA-A15E-16C1FC1482C6}"/>
          </ac:cxnSpMkLst>
        </pc:cxnChg>
      </pc:sldChg>
      <pc:sldChg chg="del">
        <pc:chgData name="Mari Sian.Whittaker - SCH.539" userId="S::msianwhittaker@educ.somerset.gov.uk::5578d3dd-76cd-4967-a8a2-8969f155d436" providerId="AD" clId="Web-{995C06D7-5608-2337-B87C-8ADDB4548C10}" dt="2018-10-23T18:29:41.564" v="21"/>
        <pc:sldMkLst>
          <pc:docMk/>
          <pc:sldMk cId="1416496735" sldId="277"/>
        </pc:sldMkLst>
      </pc:sldChg>
      <pc:sldChg chg="addSp delSp modSp new">
        <pc:chgData name="Mari Sian.Whittaker - SCH.539" userId="S::msianwhittaker@educ.somerset.gov.uk::5578d3dd-76cd-4967-a8a2-8969f155d436" providerId="AD" clId="Web-{995C06D7-5608-2337-B87C-8ADDB4548C10}" dt="2018-10-23T19:09:36.681" v="2995" actId="14100"/>
        <pc:sldMkLst>
          <pc:docMk/>
          <pc:sldMk cId="2524251210" sldId="278"/>
        </pc:sldMkLst>
        <pc:spChg chg="del">
          <ac:chgData name="Mari Sian.Whittaker - SCH.539" userId="S::msianwhittaker@educ.somerset.gov.uk::5578d3dd-76cd-4967-a8a2-8969f155d436" providerId="AD" clId="Web-{995C06D7-5608-2337-B87C-8ADDB4548C10}" dt="2018-10-23T18:38:04.339" v="321"/>
          <ac:spMkLst>
            <pc:docMk/>
            <pc:sldMk cId="2524251210" sldId="278"/>
            <ac:spMk id="2" creationId="{59CAF408-8456-4BB5-9FC7-1EF2C0401342}"/>
          </ac:spMkLst>
        </pc:spChg>
        <pc:spChg chg="del">
          <ac:chgData name="Mari Sian.Whittaker - SCH.539" userId="S::msianwhittaker@educ.somerset.gov.uk::5578d3dd-76cd-4967-a8a2-8969f155d436" providerId="AD" clId="Web-{995C06D7-5608-2337-B87C-8ADDB4548C10}" dt="2018-10-23T18:38:06.495" v="322"/>
          <ac:spMkLst>
            <pc:docMk/>
            <pc:sldMk cId="2524251210" sldId="278"/>
            <ac:spMk id="3" creationId="{7044B95E-9BC3-4ED5-A1EA-9086B2E28DAF}"/>
          </ac:spMkLst>
        </pc:spChg>
        <pc:spChg chg="add mod">
          <ac:chgData name="Mari Sian.Whittaker - SCH.539" userId="S::msianwhittaker@educ.somerset.gov.uk::5578d3dd-76cd-4967-a8a2-8969f155d436" providerId="AD" clId="Web-{995C06D7-5608-2337-B87C-8ADDB4548C10}" dt="2018-10-23T19:05:03.278" v="2839" actId="1076"/>
          <ac:spMkLst>
            <pc:docMk/>
            <pc:sldMk cId="2524251210" sldId="278"/>
            <ac:spMk id="4" creationId="{7FA30687-D2C7-43CA-8FC4-331E2AB6E358}"/>
          </ac:spMkLst>
        </pc:spChg>
        <pc:spChg chg="add mod">
          <ac:chgData name="Mari Sian.Whittaker - SCH.539" userId="S::msianwhittaker@educ.somerset.gov.uk::5578d3dd-76cd-4967-a8a2-8969f155d436" providerId="AD" clId="Web-{995C06D7-5608-2337-B87C-8ADDB4548C10}" dt="2018-10-23T19:05:04.997" v="2840" actId="1076"/>
          <ac:spMkLst>
            <pc:docMk/>
            <pc:sldMk cId="2524251210" sldId="278"/>
            <ac:spMk id="5" creationId="{DE1C3120-1111-4966-8D22-A9FC907FFB6E}"/>
          </ac:spMkLst>
        </pc:spChg>
        <pc:spChg chg="add mod">
          <ac:chgData name="Mari Sian.Whittaker - SCH.539" userId="S::msianwhittaker@educ.somerset.gov.uk::5578d3dd-76cd-4967-a8a2-8969f155d436" providerId="AD" clId="Web-{995C06D7-5608-2337-B87C-8ADDB4548C10}" dt="2018-10-23T19:05:13.513" v="2843" actId="1076"/>
          <ac:spMkLst>
            <pc:docMk/>
            <pc:sldMk cId="2524251210" sldId="278"/>
            <ac:spMk id="6" creationId="{A828CAFB-67A1-4A6A-8065-08A7DB754A58}"/>
          </ac:spMkLst>
        </pc:spChg>
        <pc:spChg chg="add del mod">
          <ac:chgData name="Mari Sian.Whittaker - SCH.539" userId="S::msianwhittaker@educ.somerset.gov.uk::5578d3dd-76cd-4967-a8a2-8969f155d436" providerId="AD" clId="Web-{995C06D7-5608-2337-B87C-8ADDB4548C10}" dt="2018-10-23T19:04:46.685" v="2834"/>
          <ac:spMkLst>
            <pc:docMk/>
            <pc:sldMk cId="2524251210" sldId="278"/>
            <ac:spMk id="7" creationId="{27EF8A14-7780-4BD9-8FA7-6CA6AD5B0AED}"/>
          </ac:spMkLst>
        </pc:spChg>
        <pc:spChg chg="add del mod">
          <ac:chgData name="Mari Sian.Whittaker - SCH.539" userId="S::msianwhittaker@educ.somerset.gov.uk::5578d3dd-76cd-4967-a8a2-8969f155d436" providerId="AD" clId="Web-{995C06D7-5608-2337-B87C-8ADDB4548C10}" dt="2018-10-23T19:04:50.935" v="2835"/>
          <ac:spMkLst>
            <pc:docMk/>
            <pc:sldMk cId="2524251210" sldId="278"/>
            <ac:spMk id="8" creationId="{876C4076-5006-432D-A263-CF7DE1664BD4}"/>
          </ac:spMkLst>
        </pc:spChg>
        <pc:picChg chg="add mod">
          <ac:chgData name="Mari Sian.Whittaker - SCH.539" userId="S::msianwhittaker@educ.somerset.gov.uk::5578d3dd-76cd-4967-a8a2-8969f155d436" providerId="AD" clId="Web-{995C06D7-5608-2337-B87C-8ADDB4548C10}" dt="2018-10-23T19:09:36.681" v="2995" actId="14100"/>
          <ac:picMkLst>
            <pc:docMk/>
            <pc:sldMk cId="2524251210" sldId="278"/>
            <ac:picMk id="9" creationId="{029EBF2D-94F2-4297-A338-57C3B899F43B}"/>
          </ac:picMkLst>
        </pc:picChg>
      </pc:sldChg>
      <pc:sldChg chg="del">
        <pc:chgData name="Mari Sian.Whittaker - SCH.539" userId="S::msianwhittaker@educ.somerset.gov.uk::5578d3dd-76cd-4967-a8a2-8969f155d436" providerId="AD" clId="Web-{995C06D7-5608-2337-B87C-8ADDB4548C10}" dt="2018-10-23T18:29:43.142" v="23"/>
        <pc:sldMkLst>
          <pc:docMk/>
          <pc:sldMk cId="3412261116" sldId="278"/>
        </pc:sldMkLst>
      </pc:sldChg>
      <pc:sldChg chg="del">
        <pc:chgData name="Mari Sian.Whittaker - SCH.539" userId="S::msianwhittaker@educ.somerset.gov.uk::5578d3dd-76cd-4967-a8a2-8969f155d436" providerId="AD" clId="Web-{995C06D7-5608-2337-B87C-8ADDB4548C10}" dt="2018-10-23T18:29:45.048" v="25"/>
        <pc:sldMkLst>
          <pc:docMk/>
          <pc:sldMk cId="177806299" sldId="279"/>
        </pc:sldMkLst>
      </pc:sldChg>
      <pc:sldChg chg="addSp delSp modSp new">
        <pc:chgData name="Mari Sian.Whittaker - SCH.539" userId="S::msianwhittaker@educ.somerset.gov.uk::5578d3dd-76cd-4967-a8a2-8969f155d436" providerId="AD" clId="Web-{995C06D7-5608-2337-B87C-8ADDB4548C10}" dt="2018-10-23T19:03:05.061" v="2783" actId="20577"/>
        <pc:sldMkLst>
          <pc:docMk/>
          <pc:sldMk cId="294794284" sldId="279"/>
        </pc:sldMkLst>
        <pc:spChg chg="del mod">
          <ac:chgData name="Mari Sian.Whittaker - SCH.539" userId="S::msianwhittaker@educ.somerset.gov.uk::5578d3dd-76cd-4967-a8a2-8969f155d436" providerId="AD" clId="Web-{995C06D7-5608-2337-B87C-8ADDB4548C10}" dt="2018-10-23T19:02:51.061" v="2779"/>
          <ac:spMkLst>
            <pc:docMk/>
            <pc:sldMk cId="294794284" sldId="279"/>
            <ac:spMk id="2" creationId="{36071E7A-74D1-429E-B895-D2247669D40C}"/>
          </ac:spMkLst>
        </pc:spChg>
        <pc:spChg chg="mod">
          <ac:chgData name="Mari Sian.Whittaker - SCH.539" userId="S::msianwhittaker@educ.somerset.gov.uk::5578d3dd-76cd-4967-a8a2-8969f155d436" providerId="AD" clId="Web-{995C06D7-5608-2337-B87C-8ADDB4548C10}" dt="2018-10-23T19:03:05.061" v="2783" actId="20577"/>
          <ac:spMkLst>
            <pc:docMk/>
            <pc:sldMk cId="294794284" sldId="279"/>
            <ac:spMk id="3" creationId="{ED366082-B779-472F-A1F7-FD9A06A6CF79}"/>
          </ac:spMkLst>
        </pc:spChg>
        <pc:spChg chg="add del mod">
          <ac:chgData name="Mari Sian.Whittaker - SCH.539" userId="S::msianwhittaker@educ.somerset.gov.uk::5578d3dd-76cd-4967-a8a2-8969f155d436" providerId="AD" clId="Web-{995C06D7-5608-2337-B87C-8ADDB4548C10}" dt="2018-10-23T19:02:55.577" v="2780"/>
          <ac:spMkLst>
            <pc:docMk/>
            <pc:sldMk cId="294794284" sldId="279"/>
            <ac:spMk id="5" creationId="{00421B75-5DF3-42C0-A212-C10F060219A4}"/>
          </ac:spMkLst>
        </pc:spChg>
      </pc:sldChg>
      <pc:sldChg chg="del">
        <pc:chgData name="Mari Sian.Whittaker - SCH.539" userId="S::msianwhittaker@educ.somerset.gov.uk::5578d3dd-76cd-4967-a8a2-8969f155d436" providerId="AD" clId="Web-{995C06D7-5608-2337-B87C-8ADDB4548C10}" dt="2018-10-23T18:29:38.424" v="18"/>
        <pc:sldMkLst>
          <pc:docMk/>
          <pc:sldMk cId="3526440985" sldId="280"/>
        </pc:sldMkLst>
      </pc:sldChg>
      <pc:sldChg chg="addSp delSp modSp new mod ord setBg">
        <pc:chgData name="Mari Sian.Whittaker - SCH.539" userId="S::msianwhittaker@educ.somerset.gov.uk::5578d3dd-76cd-4967-a8a2-8969f155d436" providerId="AD" clId="Web-{995C06D7-5608-2337-B87C-8ADDB4548C10}" dt="2018-10-23T19:08:41.744" v="2989"/>
        <pc:sldMkLst>
          <pc:docMk/>
          <pc:sldMk cId="4001872511" sldId="280"/>
        </pc:sldMkLst>
        <pc:spChg chg="del">
          <ac:chgData name="Mari Sian.Whittaker - SCH.539" userId="S::msianwhittaker@educ.somerset.gov.uk::5578d3dd-76cd-4967-a8a2-8969f155d436" providerId="AD" clId="Web-{995C06D7-5608-2337-B87C-8ADDB4548C10}" dt="2018-10-23T19:02:30.296" v="2774"/>
          <ac:spMkLst>
            <pc:docMk/>
            <pc:sldMk cId="4001872511" sldId="280"/>
            <ac:spMk id="2" creationId="{0AB9CFEC-D75C-4BC9-8B19-D0F60EE06043}"/>
          </ac:spMkLst>
        </pc:spChg>
        <pc:spChg chg="del">
          <ac:chgData name="Mari Sian.Whittaker - SCH.539" userId="S::msianwhittaker@educ.somerset.gov.uk::5578d3dd-76cd-4967-a8a2-8969f155d436" providerId="AD" clId="Web-{995C06D7-5608-2337-B87C-8ADDB4548C10}" dt="2018-10-23T19:02:32.405" v="2775"/>
          <ac:spMkLst>
            <pc:docMk/>
            <pc:sldMk cId="4001872511" sldId="280"/>
            <ac:spMk id="3" creationId="{6EFE3546-715C-4669-B6FC-078EA5F2DEDA}"/>
          </ac:spMkLst>
        </pc:spChg>
        <pc:spChg chg="add">
          <ac:chgData name="Mari Sian.Whittaker - SCH.539" userId="S::msianwhittaker@educ.somerset.gov.uk::5578d3dd-76cd-4967-a8a2-8969f155d436" providerId="AD" clId="Web-{995C06D7-5608-2337-B87C-8ADDB4548C10}" dt="2018-10-23T19:03:28.873" v="2789"/>
          <ac:spMkLst>
            <pc:docMk/>
            <pc:sldMk cId="4001872511" sldId="280"/>
            <ac:spMk id="6" creationId="{CF9A2BAF-0F59-46A1-ADAE-18D87454937F}"/>
          </ac:spMkLst>
        </pc:spChg>
        <pc:spChg chg="add mod">
          <ac:chgData name="Mari Sian.Whittaker - SCH.539" userId="S::msianwhittaker@educ.somerset.gov.uk::5578d3dd-76cd-4967-a8a2-8969f155d436" providerId="AD" clId="Web-{995C06D7-5608-2337-B87C-8ADDB4548C10}" dt="2018-10-23T19:08:37.385" v="2988" actId="1076"/>
          <ac:spMkLst>
            <pc:docMk/>
            <pc:sldMk cId="4001872511" sldId="280"/>
            <ac:spMk id="7" creationId="{8CF8FDBA-F8B6-4469-8FDC-54BD3BA92C8D}"/>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9" creationId="{CF9A2BAF-0F59-46A1-ADAE-18D87454937F}"/>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11" creationId="{ABFA8CD2-9DD1-463F-94B6-F2A390BC9FD0}"/>
          </ac:spMkLst>
        </pc:spChg>
        <pc:spChg chg="add mod">
          <ac:chgData name="Mari Sian.Whittaker - SCH.539" userId="S::msianwhittaker@educ.somerset.gov.uk::5578d3dd-76cd-4967-a8a2-8969f155d436" providerId="AD" clId="Web-{995C06D7-5608-2337-B87C-8ADDB4548C10}" dt="2018-10-23T19:08:24.135" v="2983" actId="1076"/>
          <ac:spMkLst>
            <pc:docMk/>
            <pc:sldMk cId="4001872511" sldId="280"/>
            <ac:spMk id="12" creationId="{955B8792-2595-4223-8CB6-403D2A5C4BF5}"/>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13" creationId="{92B53684-2A8B-4C6B-8F55-3B5CE3994312}"/>
          </ac:spMkLst>
        </pc:spChg>
        <pc:picChg chg="add del mod">
          <ac:chgData name="Mari Sian.Whittaker - SCH.539" userId="S::msianwhittaker@educ.somerset.gov.uk::5578d3dd-76cd-4967-a8a2-8969f155d436" providerId="AD" clId="Web-{995C06D7-5608-2337-B87C-8ADDB4548C10}" dt="2018-10-23T19:05:51.153" v="2855"/>
          <ac:picMkLst>
            <pc:docMk/>
            <pc:sldMk cId="4001872511" sldId="280"/>
            <ac:picMk id="4" creationId="{94EAD6CB-EFA2-4AC3-AABB-B812437ED740}"/>
          </ac:picMkLst>
        </pc:picChg>
        <pc:picChg chg="add mod">
          <ac:chgData name="Mari Sian.Whittaker - SCH.539" userId="S::msianwhittaker@educ.somerset.gov.uk::5578d3dd-76cd-4967-a8a2-8969f155d436" providerId="AD" clId="Web-{995C06D7-5608-2337-B87C-8ADDB4548C10}" dt="2018-10-23T19:08:33.541" v="2987" actId="14100"/>
          <ac:picMkLst>
            <pc:docMk/>
            <pc:sldMk cId="4001872511" sldId="280"/>
            <ac:picMk id="8" creationId="{5AAEEE00-0B07-4937-8BCB-85785EB2BAEE}"/>
          </ac:picMkLst>
        </pc:picChg>
      </pc:sldChg>
      <pc:sldChg chg="addSp delSp modSp new mod setBg setClrOvrMap">
        <pc:chgData name="Mari Sian.Whittaker - SCH.539" userId="S::msianwhittaker@educ.somerset.gov.uk::5578d3dd-76cd-4967-a8a2-8969f155d436" providerId="AD" clId="Web-{995C06D7-5608-2337-B87C-8ADDB4548C10}" dt="2018-10-23T19:18:57.536" v="3639" actId="1076"/>
        <pc:sldMkLst>
          <pc:docMk/>
          <pc:sldMk cId="2488708168" sldId="281"/>
        </pc:sldMkLst>
        <pc:spChg chg="mod">
          <ac:chgData name="Mari Sian.Whittaker - SCH.539" userId="S::msianwhittaker@educ.somerset.gov.uk::5578d3dd-76cd-4967-a8a2-8969f155d436" providerId="AD" clId="Web-{995C06D7-5608-2337-B87C-8ADDB4548C10}" dt="2018-10-23T19:18:53.802" v="3638" actId="1076"/>
          <ac:spMkLst>
            <pc:docMk/>
            <pc:sldMk cId="2488708168" sldId="281"/>
            <ac:spMk id="2" creationId="{D3EAF291-0BDB-463C-B32F-DB5B245EBA08}"/>
          </ac:spMkLst>
        </pc:spChg>
        <pc:spChg chg="del mod">
          <ac:chgData name="Mari Sian.Whittaker - SCH.539" userId="S::msianwhittaker@educ.somerset.gov.uk::5578d3dd-76cd-4967-a8a2-8969f155d436" providerId="AD" clId="Web-{995C06D7-5608-2337-B87C-8ADDB4548C10}" dt="2018-10-23T19:10:57.040" v="3037"/>
          <ac:spMkLst>
            <pc:docMk/>
            <pc:sldMk cId="2488708168" sldId="281"/>
            <ac:spMk id="3" creationId="{5400DB91-C538-4D18-BD0C-69E5F0391DD3}"/>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6" creationId="{0E9B969E-CD96-4162-BA90-449BBDA95EAE}"/>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8" creationId="{6B6401A4-FEE5-4976-857C-1FD0CDB2E2DC}"/>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9" creationId="{3EB93430-DE3C-4452-97A0-D4CD4B1037E1}"/>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11" creationId="{5B9D06A7-D171-4087-B475-028F5D2D56CD}"/>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12" creationId="{E192707B-B929-41A7-9B41-E959A1C689E4}"/>
          </ac:spMkLst>
        </pc:spChg>
        <pc:spChg chg="add">
          <ac:chgData name="Mari Sian.Whittaker - SCH.539" userId="S::msianwhittaker@educ.somerset.gov.uk::5578d3dd-76cd-4967-a8a2-8969f155d436" providerId="AD" clId="Web-{995C06D7-5608-2337-B87C-8ADDB4548C10}" dt="2018-10-23T19:11:29.883" v="3043"/>
          <ac:spMkLst>
            <pc:docMk/>
            <pc:sldMk cId="2488708168" sldId="281"/>
            <ac:spMk id="13" creationId="{D04789F1-5F3B-4DEE-BEAA-E70D1E088672}"/>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14" creationId="{8FB4235C-4505-46C7-AD8F-8769A1972FC1}"/>
          </ac:spMkLst>
        </pc:spChg>
        <pc:spChg chg="add">
          <ac:chgData name="Mari Sian.Whittaker - SCH.539" userId="S::msianwhittaker@educ.somerset.gov.uk::5578d3dd-76cd-4967-a8a2-8969f155d436" providerId="AD" clId="Web-{995C06D7-5608-2337-B87C-8ADDB4548C10}" dt="2018-10-23T19:11:29.883" v="3043"/>
          <ac:spMkLst>
            <pc:docMk/>
            <pc:sldMk cId="2488708168" sldId="281"/>
            <ac:spMk id="15" creationId="{D93C3E38-DF85-49B0-BDB8-38728B091A7A}"/>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16" creationId="{047AF1DF-6993-45FB-92A5-C36B1A680F61}"/>
          </ac:spMkLst>
        </pc:spChg>
        <pc:spChg chg="add mod">
          <ac:chgData name="Mari Sian.Whittaker - SCH.539" userId="S::msianwhittaker@educ.somerset.gov.uk::5578d3dd-76cd-4967-a8a2-8969f155d436" providerId="AD" clId="Web-{995C06D7-5608-2337-B87C-8ADDB4548C10}" dt="2018-10-23T19:18:57.536" v="3639" actId="1076"/>
          <ac:spMkLst>
            <pc:docMk/>
            <pc:sldMk cId="2488708168" sldId="281"/>
            <ac:spMk id="18" creationId="{7CF2CB7B-1BDE-45D5-A8BC-455790A2FC02}"/>
          </ac:spMkLst>
        </pc:spChg>
        <pc:picChg chg="add del">
          <ac:chgData name="Mari Sian.Whittaker - SCH.539" userId="S::msianwhittaker@educ.somerset.gov.uk::5578d3dd-76cd-4967-a8a2-8969f155d436" providerId="AD" clId="Web-{995C06D7-5608-2337-B87C-8ADDB4548C10}" dt="2018-10-23T19:11:23.868" v="3040"/>
          <ac:picMkLst>
            <pc:docMk/>
            <pc:sldMk cId="2488708168" sldId="281"/>
            <ac:picMk id="7" creationId="{03EDF8B1-EB8C-4EB4-A212-533DEC88AE04}"/>
          </ac:picMkLst>
        </pc:picChg>
        <pc:picChg chg="add del">
          <ac:chgData name="Mari Sian.Whittaker - SCH.539" userId="S::msianwhittaker@educ.somerset.gov.uk::5578d3dd-76cd-4967-a8a2-8969f155d436" providerId="AD" clId="Web-{995C06D7-5608-2337-B87C-8ADDB4548C10}" dt="2018-10-23T19:11:29.633" v="3042"/>
          <ac:picMkLst>
            <pc:docMk/>
            <pc:sldMk cId="2488708168" sldId="281"/>
            <ac:picMk id="10" creationId="{03EDF8B1-EB8C-4EB4-A212-533DEC88AE04}"/>
          </ac:picMkLst>
        </pc:picChg>
        <pc:picChg chg="add">
          <ac:chgData name="Mari Sian.Whittaker - SCH.539" userId="S::msianwhittaker@educ.somerset.gov.uk::5578d3dd-76cd-4967-a8a2-8969f155d436" providerId="AD" clId="Web-{995C06D7-5608-2337-B87C-8ADDB4548C10}" dt="2018-10-23T19:11:29.883" v="3043"/>
          <ac:picMkLst>
            <pc:docMk/>
            <pc:sldMk cId="2488708168" sldId="281"/>
            <ac:picMk id="17" creationId="{03EDF8B1-EB8C-4EB4-A212-533DEC88AE04}"/>
          </ac:picMkLst>
        </pc:picChg>
        <pc:picChg chg="add del mod ord replId">
          <ac:chgData name="Mari Sian.Whittaker - SCH.539" userId="S::msianwhittaker@educ.somerset.gov.uk::5578d3dd-76cd-4967-a8a2-8969f155d436" providerId="AD" clId="Web-{995C06D7-5608-2337-B87C-8ADDB4548C10}" dt="2018-10-23T19:11:29.883" v="3043"/>
          <ac:picMkLst>
            <pc:docMk/>
            <pc:sldMk cId="2488708168" sldId="281"/>
            <ac:picMk id="19" creationId="{03EDF8B1-EB8C-4EB4-A212-533DEC88AE04}"/>
          </ac:picMkLst>
        </pc:picChg>
      </pc:sldChg>
      <pc:sldChg chg="addSp delSp modSp new">
        <pc:chgData name="Mari Sian.Whittaker - SCH.539" userId="S::msianwhittaker@educ.somerset.gov.uk::5578d3dd-76cd-4967-a8a2-8969f155d436" providerId="AD" clId="Web-{995C06D7-5608-2337-B87C-8ADDB4548C10}" dt="2018-10-23T19:27:06.593" v="4083" actId="1076"/>
        <pc:sldMkLst>
          <pc:docMk/>
          <pc:sldMk cId="264337203" sldId="282"/>
        </pc:sldMkLst>
        <pc:spChg chg="mod">
          <ac:chgData name="Mari Sian.Whittaker - SCH.539" userId="S::msianwhittaker@educ.somerset.gov.uk::5578d3dd-76cd-4967-a8a2-8969f155d436" providerId="AD" clId="Web-{995C06D7-5608-2337-B87C-8ADDB4548C10}" dt="2018-10-23T19:26:46.781" v="4069" actId="20577"/>
          <ac:spMkLst>
            <pc:docMk/>
            <pc:sldMk cId="264337203" sldId="282"/>
            <ac:spMk id="2" creationId="{15331500-2B2D-4823-B023-48DE4060CAB9}"/>
          </ac:spMkLst>
        </pc:spChg>
        <pc:spChg chg="mod">
          <ac:chgData name="Mari Sian.Whittaker - SCH.539" userId="S::msianwhittaker@educ.somerset.gov.uk::5578d3dd-76cd-4967-a8a2-8969f155d436" providerId="AD" clId="Web-{995C06D7-5608-2337-B87C-8ADDB4548C10}" dt="2018-10-23T19:27:00.578" v="4080" actId="20577"/>
          <ac:spMkLst>
            <pc:docMk/>
            <pc:sldMk cId="264337203" sldId="282"/>
            <ac:spMk id="3" creationId="{FFB240C9-6CA6-4B50-85FB-3579A8CD294E}"/>
          </ac:spMkLst>
        </pc:spChg>
        <pc:spChg chg="add mod">
          <ac:chgData name="Mari Sian.Whittaker - SCH.539" userId="S::msianwhittaker@educ.somerset.gov.uk::5578d3dd-76cd-4967-a8a2-8969f155d436" providerId="AD" clId="Web-{995C06D7-5608-2337-B87C-8ADDB4548C10}" dt="2018-10-23T19:27:06.593" v="4083" actId="1076"/>
          <ac:spMkLst>
            <pc:docMk/>
            <pc:sldMk cId="264337203" sldId="282"/>
            <ac:spMk id="4" creationId="{D2EC9F32-1A82-4847-95B0-801C6BCE78C0}"/>
          </ac:spMkLst>
        </pc:spChg>
        <pc:spChg chg="add del mod">
          <ac:chgData name="Mari Sian.Whittaker - SCH.539" userId="S::msianwhittaker@educ.somerset.gov.uk::5578d3dd-76cd-4967-a8a2-8969f155d436" providerId="AD" clId="Web-{995C06D7-5608-2337-B87C-8ADDB4548C10}" dt="2018-10-23T19:26:27.672" v="4065"/>
          <ac:spMkLst>
            <pc:docMk/>
            <pc:sldMk cId="264337203" sldId="282"/>
            <ac:spMk id="7" creationId="{4A01611C-D012-456F-B213-5088D0DA9D0B}"/>
          </ac:spMkLst>
        </pc:spChg>
        <pc:picChg chg="add mod">
          <ac:chgData name="Mari Sian.Whittaker - SCH.539" userId="S::msianwhittaker@educ.somerset.gov.uk::5578d3dd-76cd-4967-a8a2-8969f155d436" providerId="AD" clId="Web-{995C06D7-5608-2337-B87C-8ADDB4548C10}" dt="2018-10-23T19:26:40.984" v="4068" actId="1076"/>
          <ac:picMkLst>
            <pc:docMk/>
            <pc:sldMk cId="264337203" sldId="282"/>
            <ac:picMk id="5" creationId="{2AD557D6-35F4-4F10-BA94-C61D56EDBFC5}"/>
          </ac:picMkLst>
        </pc:picChg>
      </pc:sldChg>
      <pc:sldChg chg="addSp modSp new">
        <pc:chgData name="Mari Sian.Whittaker - SCH.539" userId="S::msianwhittaker@educ.somerset.gov.uk::5578d3dd-76cd-4967-a8a2-8969f155d436" providerId="AD" clId="Web-{995C06D7-5608-2337-B87C-8ADDB4548C10}" dt="2018-10-23T19:52:10.303" v="5306" actId="14100"/>
        <pc:sldMkLst>
          <pc:docMk/>
          <pc:sldMk cId="4111581042" sldId="283"/>
        </pc:sldMkLst>
        <pc:spChg chg="mod">
          <ac:chgData name="Mari Sian.Whittaker - SCH.539" userId="S::msianwhittaker@educ.somerset.gov.uk::5578d3dd-76cd-4967-a8a2-8969f155d436" providerId="AD" clId="Web-{995C06D7-5608-2337-B87C-8ADDB4548C10}" dt="2018-10-23T19:52:02.959" v="5304" actId="1076"/>
          <ac:spMkLst>
            <pc:docMk/>
            <pc:sldMk cId="4111581042" sldId="283"/>
            <ac:spMk id="2" creationId="{900F852C-1D2D-4675-8CD4-F9CB3DF7442A}"/>
          </ac:spMkLst>
        </pc:spChg>
        <pc:spChg chg="mod">
          <ac:chgData name="Mari Sian.Whittaker - SCH.539" userId="S::msianwhittaker@educ.somerset.gov.uk::5578d3dd-76cd-4967-a8a2-8969f155d436" providerId="AD" clId="Web-{995C06D7-5608-2337-B87C-8ADDB4548C10}" dt="2018-10-23T19:52:10.303" v="5306" actId="14100"/>
          <ac:spMkLst>
            <pc:docMk/>
            <pc:sldMk cId="4111581042" sldId="283"/>
            <ac:spMk id="3" creationId="{8906F81A-98D6-4AF8-B76D-22CF37F7038D}"/>
          </ac:spMkLst>
        </pc:spChg>
        <pc:spChg chg="add mod">
          <ac:chgData name="Mari Sian.Whittaker - SCH.539" userId="S::msianwhittaker@educ.somerset.gov.uk::5578d3dd-76cd-4967-a8a2-8969f155d436" providerId="AD" clId="Web-{995C06D7-5608-2337-B87C-8ADDB4548C10}" dt="2018-10-23T19:43:52.916" v="4971" actId="1076"/>
          <ac:spMkLst>
            <pc:docMk/>
            <pc:sldMk cId="4111581042" sldId="283"/>
            <ac:spMk id="4" creationId="{DDD71BE5-F790-43AA-B482-48A325D715A2}"/>
          </ac:spMkLst>
        </pc:spChg>
        <pc:spChg chg="add mod">
          <ac:chgData name="Mari Sian.Whittaker - SCH.539" userId="S::msianwhittaker@educ.somerset.gov.uk::5578d3dd-76cd-4967-a8a2-8969f155d436" providerId="AD" clId="Web-{995C06D7-5608-2337-B87C-8ADDB4548C10}" dt="2018-10-23T19:44:00.369" v="4975" actId="1076"/>
          <ac:spMkLst>
            <pc:docMk/>
            <pc:sldMk cId="4111581042" sldId="283"/>
            <ac:spMk id="5" creationId="{EF984FD9-CA81-4A38-9030-CEE096D50A40}"/>
          </ac:spMkLst>
        </pc:spChg>
        <pc:spChg chg="add mod">
          <ac:chgData name="Mari Sian.Whittaker - SCH.539" userId="S::msianwhittaker@educ.somerset.gov.uk::5578d3dd-76cd-4967-a8a2-8969f155d436" providerId="AD" clId="Web-{995C06D7-5608-2337-B87C-8ADDB4548C10}" dt="2018-10-23T19:48:48.945" v="5239" actId="1076"/>
          <ac:spMkLst>
            <pc:docMk/>
            <pc:sldMk cId="4111581042" sldId="283"/>
            <ac:spMk id="6" creationId="{58DAE1D5-73F1-408B-B63D-EBDACE264DAC}"/>
          </ac:spMkLst>
        </pc:spChg>
        <pc:spChg chg="add mod">
          <ac:chgData name="Mari Sian.Whittaker - SCH.539" userId="S::msianwhittaker@educ.somerset.gov.uk::5578d3dd-76cd-4967-a8a2-8969f155d436" providerId="AD" clId="Web-{995C06D7-5608-2337-B87C-8ADDB4548C10}" dt="2018-10-23T19:48:32.039" v="5235" actId="1076"/>
          <ac:spMkLst>
            <pc:docMk/>
            <pc:sldMk cId="4111581042" sldId="283"/>
            <ac:spMk id="7" creationId="{8A553474-E32E-4123-83FF-269884EEFC58}"/>
          </ac:spMkLst>
        </pc:spChg>
        <pc:spChg chg="add mod">
          <ac:chgData name="Mari Sian.Whittaker - SCH.539" userId="S::msianwhittaker@educ.somerset.gov.uk::5578d3dd-76cd-4967-a8a2-8969f155d436" providerId="AD" clId="Web-{995C06D7-5608-2337-B87C-8ADDB4548C10}" dt="2018-10-23T19:49:11.273" v="5244" actId="1076"/>
          <ac:spMkLst>
            <pc:docMk/>
            <pc:sldMk cId="4111581042" sldId="283"/>
            <ac:spMk id="8" creationId="{6916CEBF-C6CC-4FE1-BE4A-89AD873D586C}"/>
          </ac:spMkLst>
        </pc:spChg>
        <pc:spChg chg="add mod">
          <ac:chgData name="Mari Sian.Whittaker - SCH.539" userId="S::msianwhittaker@educ.somerset.gov.uk::5578d3dd-76cd-4967-a8a2-8969f155d436" providerId="AD" clId="Web-{995C06D7-5608-2337-B87C-8ADDB4548C10}" dt="2018-10-23T19:48:55.054" v="5241" actId="1076"/>
          <ac:spMkLst>
            <pc:docMk/>
            <pc:sldMk cId="4111581042" sldId="283"/>
            <ac:spMk id="9" creationId="{9E779C21-0025-4890-80CC-C6F8B8FDB24D}"/>
          </ac:spMkLst>
        </pc:spChg>
        <pc:spChg chg="add mod">
          <ac:chgData name="Mari Sian.Whittaker - SCH.539" userId="S::msianwhittaker@educ.somerset.gov.uk::5578d3dd-76cd-4967-a8a2-8969f155d436" providerId="AD" clId="Web-{995C06D7-5608-2337-B87C-8ADDB4548C10}" dt="2018-10-23T19:49:15.616" v="5245" actId="1076"/>
          <ac:spMkLst>
            <pc:docMk/>
            <pc:sldMk cId="4111581042" sldId="283"/>
            <ac:spMk id="10" creationId="{64988B6C-CD61-46EA-907D-057754BC446C}"/>
          </ac:spMkLst>
        </pc:spChg>
      </pc:sldChg>
      <pc:sldChg chg="addSp delSp modSp add">
        <pc:chgData name="Mari Sian.Whittaker - SCH.539" userId="S::msianwhittaker@educ.somerset.gov.uk::5578d3dd-76cd-4967-a8a2-8969f155d436" providerId="AD" clId="Web-{995C06D7-5608-2337-B87C-8ADDB4548C10}" dt="2018-10-23T19:33:10.513" v="4238" actId="14100"/>
        <pc:sldMkLst>
          <pc:docMk/>
          <pc:sldMk cId="3807385602" sldId="284"/>
        </pc:sldMkLst>
        <pc:spChg chg="add mod">
          <ac:chgData name="Mari Sian.Whittaker - SCH.539" userId="S::msianwhittaker@educ.somerset.gov.uk::5578d3dd-76cd-4967-a8a2-8969f155d436" providerId="AD" clId="Web-{995C06D7-5608-2337-B87C-8ADDB4548C10}" dt="2018-10-23T19:33:10.513" v="4238" actId="14100"/>
          <ac:spMkLst>
            <pc:docMk/>
            <pc:sldMk cId="3807385602" sldId="284"/>
            <ac:spMk id="26" creationId="{B0C9371B-63E0-4C20-B079-453412CA1FCB}"/>
          </ac:spMkLst>
        </pc:spChg>
        <pc:spChg chg="add mod">
          <ac:chgData name="Mari Sian.Whittaker - SCH.539" userId="S::msianwhittaker@educ.somerset.gov.uk::5578d3dd-76cd-4967-a8a2-8969f155d436" providerId="AD" clId="Web-{995C06D7-5608-2337-B87C-8ADDB4548C10}" dt="2018-10-23T19:33:03.497" v="4236" actId="14100"/>
          <ac:spMkLst>
            <pc:docMk/>
            <pc:sldMk cId="3807385602" sldId="284"/>
            <ac:spMk id="27" creationId="{48411378-BDA1-4DA5-A709-B14ED3C1FAA2}"/>
          </ac:spMkLst>
        </pc:spChg>
        <pc:spChg chg="mod">
          <ac:chgData name="Mari Sian.Whittaker - SCH.539" userId="S::msianwhittaker@educ.somerset.gov.uk::5578d3dd-76cd-4967-a8a2-8969f155d436" providerId="AD" clId="Web-{995C06D7-5608-2337-B87C-8ADDB4548C10}" dt="2018-10-23T19:30:02.248" v="4183" actId="1076"/>
          <ac:spMkLst>
            <pc:docMk/>
            <pc:sldMk cId="3807385602" sldId="284"/>
            <ac:spMk id="20484" creationId="{00000000-0000-0000-0000-000000000000}"/>
          </ac:spMkLst>
        </pc:spChg>
        <pc:spChg chg="del">
          <ac:chgData name="Mari Sian.Whittaker - SCH.539" userId="S::msianwhittaker@educ.somerset.gov.uk::5578d3dd-76cd-4967-a8a2-8969f155d436" providerId="AD" clId="Web-{995C06D7-5608-2337-B87C-8ADDB4548C10}" dt="2018-10-23T19:32:50.888" v="4232"/>
          <ac:spMkLst>
            <pc:docMk/>
            <pc:sldMk cId="3807385602" sldId="284"/>
            <ac:spMk id="20485" creationId="{00000000-0000-0000-0000-000000000000}"/>
          </ac:spMkLst>
        </pc:spChg>
        <pc:spChg chg="mod">
          <ac:chgData name="Mari Sian.Whittaker - SCH.539" userId="S::msianwhittaker@educ.somerset.gov.uk::5578d3dd-76cd-4967-a8a2-8969f155d436" providerId="AD" clId="Web-{995C06D7-5608-2337-B87C-8ADDB4548C10}" dt="2018-10-23T19:31:53.388" v="4216" actId="1076"/>
          <ac:spMkLst>
            <pc:docMk/>
            <pc:sldMk cId="3807385602" sldId="284"/>
            <ac:spMk id="20486" creationId="{00000000-0000-0000-0000-000000000000}"/>
          </ac:spMkLst>
        </pc:spChg>
        <pc:spChg chg="mod">
          <ac:chgData name="Mari Sian.Whittaker - SCH.539" userId="S::msianwhittaker@educ.somerset.gov.uk::5578d3dd-76cd-4967-a8a2-8969f155d436" providerId="AD" clId="Web-{995C06D7-5608-2337-B87C-8ADDB4548C10}" dt="2018-10-23T19:31:50.545" v="4215" actId="1076"/>
          <ac:spMkLst>
            <pc:docMk/>
            <pc:sldMk cId="3807385602" sldId="284"/>
            <ac:spMk id="20487" creationId="{00000000-0000-0000-0000-000000000000}"/>
          </ac:spMkLst>
        </pc:spChg>
        <pc:spChg chg="mod">
          <ac:chgData name="Mari Sian.Whittaker - SCH.539" userId="S::msianwhittaker@educ.somerset.gov.uk::5578d3dd-76cd-4967-a8a2-8969f155d436" providerId="AD" clId="Web-{995C06D7-5608-2337-B87C-8ADDB4548C10}" dt="2018-10-23T19:31:46.904" v="4214" actId="1076"/>
          <ac:spMkLst>
            <pc:docMk/>
            <pc:sldMk cId="3807385602" sldId="284"/>
            <ac:spMk id="20488" creationId="{00000000-0000-0000-0000-000000000000}"/>
          </ac:spMkLst>
        </pc:spChg>
        <pc:spChg chg="mod">
          <ac:chgData name="Mari Sian.Whittaker - SCH.539" userId="S::msianwhittaker@educ.somerset.gov.uk::5578d3dd-76cd-4967-a8a2-8969f155d436" providerId="AD" clId="Web-{995C06D7-5608-2337-B87C-8ADDB4548C10}" dt="2018-10-23T19:31:45.013" v="4213" actId="1076"/>
          <ac:spMkLst>
            <pc:docMk/>
            <pc:sldMk cId="3807385602" sldId="284"/>
            <ac:spMk id="20489" creationId="{00000000-0000-0000-0000-000000000000}"/>
          </ac:spMkLst>
        </pc:spChg>
        <pc:spChg chg="mod">
          <ac:chgData name="Mari Sian.Whittaker - SCH.539" userId="S::msianwhittaker@educ.somerset.gov.uk::5578d3dd-76cd-4967-a8a2-8969f155d436" providerId="AD" clId="Web-{995C06D7-5608-2337-B87C-8ADDB4548C10}" dt="2018-10-23T19:31:40.357" v="4212" actId="1076"/>
          <ac:spMkLst>
            <pc:docMk/>
            <pc:sldMk cId="3807385602" sldId="284"/>
            <ac:spMk id="20490" creationId="{00000000-0000-0000-0000-000000000000}"/>
          </ac:spMkLst>
        </pc:spChg>
        <pc:spChg chg="mod">
          <ac:chgData name="Mari Sian.Whittaker - SCH.539" userId="S::msianwhittaker@educ.somerset.gov.uk::5578d3dd-76cd-4967-a8a2-8969f155d436" providerId="AD" clId="Web-{995C06D7-5608-2337-B87C-8ADDB4548C10}" dt="2018-10-23T19:30:47.889" v="4199" actId="14100"/>
          <ac:spMkLst>
            <pc:docMk/>
            <pc:sldMk cId="3807385602" sldId="284"/>
            <ac:spMk id="20491" creationId="{00000000-0000-0000-0000-000000000000}"/>
          </ac:spMkLst>
        </pc:spChg>
        <pc:spChg chg="mod">
          <ac:chgData name="Mari Sian.Whittaker - SCH.539" userId="S::msianwhittaker@educ.somerset.gov.uk::5578d3dd-76cd-4967-a8a2-8969f155d436" providerId="AD" clId="Web-{995C06D7-5608-2337-B87C-8ADDB4548C10}" dt="2018-10-23T19:30:10.483" v="4186" actId="1076"/>
          <ac:spMkLst>
            <pc:docMk/>
            <pc:sldMk cId="3807385602" sldId="284"/>
            <ac:spMk id="20494" creationId="{00000000-0000-0000-0000-000000000000}"/>
          </ac:spMkLst>
        </pc:spChg>
        <pc:spChg chg="mod">
          <ac:chgData name="Mari Sian.Whittaker - SCH.539" userId="S::msianwhittaker@educ.somerset.gov.uk::5578d3dd-76cd-4967-a8a2-8969f155d436" providerId="AD" clId="Web-{995C06D7-5608-2337-B87C-8ADDB4548C10}" dt="2018-10-23T19:31:32.732" v="4210" actId="14100"/>
          <ac:spMkLst>
            <pc:docMk/>
            <pc:sldMk cId="3807385602" sldId="284"/>
            <ac:spMk id="20495" creationId="{00000000-0000-0000-0000-000000000000}"/>
          </ac:spMkLst>
        </pc:spChg>
        <pc:spChg chg="mod">
          <ac:chgData name="Mari Sian.Whittaker - SCH.539" userId="S::msianwhittaker@educ.somerset.gov.uk::5578d3dd-76cd-4967-a8a2-8969f155d436" providerId="AD" clId="Web-{995C06D7-5608-2337-B87C-8ADDB4548C10}" dt="2018-10-23T19:30:38.576" v="4198" actId="1076"/>
          <ac:spMkLst>
            <pc:docMk/>
            <pc:sldMk cId="3807385602" sldId="284"/>
            <ac:spMk id="20496" creationId="{00000000-0000-0000-0000-000000000000}"/>
          </ac:spMkLst>
        </pc:spChg>
        <pc:spChg chg="add del mod">
          <ac:chgData name="Mari Sian.Whittaker - SCH.539" userId="S::msianwhittaker@educ.somerset.gov.uk::5578d3dd-76cd-4967-a8a2-8969f155d436" providerId="AD" clId="Web-{995C06D7-5608-2337-B87C-8ADDB4548C10}" dt="2018-10-23T19:31:27.779" v="4208" actId="1076"/>
          <ac:spMkLst>
            <pc:docMk/>
            <pc:sldMk cId="3807385602" sldId="284"/>
            <ac:spMk id="20497" creationId="{00000000-0000-0000-0000-000000000000}"/>
          </ac:spMkLst>
        </pc:spChg>
        <pc:spChg chg="mod">
          <ac:chgData name="Mari Sian.Whittaker - SCH.539" userId="S::msianwhittaker@educ.somerset.gov.uk::5578d3dd-76cd-4967-a8a2-8969f155d436" providerId="AD" clId="Web-{995C06D7-5608-2337-B87C-8ADDB4548C10}" dt="2018-10-23T19:31:24.842" v="4207" actId="1076"/>
          <ac:spMkLst>
            <pc:docMk/>
            <pc:sldMk cId="3807385602" sldId="284"/>
            <ac:spMk id="20498" creationId="{00000000-0000-0000-0000-000000000000}"/>
          </ac:spMkLst>
        </pc:spChg>
        <pc:spChg chg="mod">
          <ac:chgData name="Mari Sian.Whittaker - SCH.539" userId="S::msianwhittaker@educ.somerset.gov.uk::5578d3dd-76cd-4967-a8a2-8969f155d436" providerId="AD" clId="Web-{995C06D7-5608-2337-B87C-8ADDB4548C10}" dt="2018-10-23T19:30:56.498" v="4201" actId="14100"/>
          <ac:spMkLst>
            <pc:docMk/>
            <pc:sldMk cId="3807385602" sldId="284"/>
            <ac:spMk id="20501" creationId="{00000000-0000-0000-0000-000000000000}"/>
          </ac:spMkLst>
        </pc:spChg>
        <pc:spChg chg="mod">
          <ac:chgData name="Mari Sian.Whittaker - SCH.539" userId="S::msianwhittaker@educ.somerset.gov.uk::5578d3dd-76cd-4967-a8a2-8969f155d436" providerId="AD" clId="Web-{995C06D7-5608-2337-B87C-8ADDB4548C10}" dt="2018-10-23T19:30:27.670" v="4193" actId="14100"/>
          <ac:spMkLst>
            <pc:docMk/>
            <pc:sldMk cId="3807385602" sldId="284"/>
            <ac:spMk id="20503" creationId="{00000000-0000-0000-0000-000000000000}"/>
          </ac:spMkLst>
        </pc:spChg>
        <pc:spChg chg="mod">
          <ac:chgData name="Mari Sian.Whittaker - SCH.539" userId="S::msianwhittaker@educ.somerset.gov.uk::5578d3dd-76cd-4967-a8a2-8969f155d436" providerId="AD" clId="Web-{995C06D7-5608-2337-B87C-8ADDB4548C10}" dt="2018-10-23T19:31:00.154" v="4202" actId="14100"/>
          <ac:spMkLst>
            <pc:docMk/>
            <pc:sldMk cId="3807385602" sldId="284"/>
            <ac:spMk id="20504" creationId="{00000000-0000-0000-0000-000000000000}"/>
          </ac:spMkLst>
        </pc:spChg>
        <pc:spChg chg="mod">
          <ac:chgData name="Mari Sian.Whittaker - SCH.539" userId="S::msianwhittaker@educ.somerset.gov.uk::5578d3dd-76cd-4967-a8a2-8969f155d436" providerId="AD" clId="Web-{995C06D7-5608-2337-B87C-8ADDB4548C10}" dt="2018-10-23T19:30:24.826" v="4192" actId="1076"/>
          <ac:spMkLst>
            <pc:docMk/>
            <pc:sldMk cId="3807385602" sldId="284"/>
            <ac:spMk id="20505" creationId="{00000000-0000-0000-0000-000000000000}"/>
          </ac:spMkLst>
        </pc:spChg>
        <pc:spChg chg="del mod">
          <ac:chgData name="Mari Sian.Whittaker - SCH.539" userId="S::msianwhittaker@educ.somerset.gov.uk::5578d3dd-76cd-4967-a8a2-8969f155d436" providerId="AD" clId="Web-{995C06D7-5608-2337-B87C-8ADDB4548C10}" dt="2018-10-23T19:32:38.013" v="4227"/>
          <ac:spMkLst>
            <pc:docMk/>
            <pc:sldMk cId="3807385602" sldId="284"/>
            <ac:spMk id="20507" creationId="{00000000-0000-0000-0000-000000000000}"/>
          </ac:spMkLst>
        </pc:spChg>
        <pc:spChg chg="mod">
          <ac:chgData name="Mari Sian.Whittaker - SCH.539" userId="S::msianwhittaker@educ.somerset.gov.uk::5578d3dd-76cd-4967-a8a2-8969f155d436" providerId="AD" clId="Web-{995C06D7-5608-2337-B87C-8ADDB4548C10}" dt="2018-10-23T19:32:48.528" v="4231" actId="14100"/>
          <ac:spMkLst>
            <pc:docMk/>
            <pc:sldMk cId="3807385602" sldId="284"/>
            <ac:spMk id="20509" creationId="{00000000-0000-0000-0000-000000000000}"/>
          </ac:spMkLst>
        </pc:spChg>
        <pc:spChg chg="mod">
          <ac:chgData name="Mari Sian.Whittaker - SCH.539" userId="S::msianwhittaker@educ.somerset.gov.uk::5578d3dd-76cd-4967-a8a2-8969f155d436" providerId="AD" clId="Web-{995C06D7-5608-2337-B87C-8ADDB4548C10}" dt="2018-10-23T19:30:21.029" v="4190" actId="1076"/>
          <ac:spMkLst>
            <pc:docMk/>
            <pc:sldMk cId="3807385602" sldId="284"/>
            <ac:spMk id="20510" creationId="{00000000-0000-0000-0000-000000000000}"/>
          </ac:spMkLst>
        </pc:spChg>
        <pc:spChg chg="mod">
          <ac:chgData name="Mari Sian.Whittaker - SCH.539" userId="S::msianwhittaker@educ.somerset.gov.uk::5578d3dd-76cd-4967-a8a2-8969f155d436" providerId="AD" clId="Web-{995C06D7-5608-2337-B87C-8ADDB4548C10}" dt="2018-10-23T19:32:40.919" v="4228" actId="1076"/>
          <ac:spMkLst>
            <pc:docMk/>
            <pc:sldMk cId="3807385602" sldId="284"/>
            <ac:spMk id="20512" creationId="{00000000-0000-0000-0000-000000000000}"/>
          </ac:spMkLst>
        </pc:spChg>
        <pc:spChg chg="mod">
          <ac:chgData name="Mari Sian.Whittaker - SCH.539" userId="S::msianwhittaker@educ.somerset.gov.uk::5578d3dd-76cd-4967-a8a2-8969f155d436" providerId="AD" clId="Web-{995C06D7-5608-2337-B87C-8ADDB4548C10}" dt="2018-10-23T19:32:45.216" v="4230" actId="1076"/>
          <ac:spMkLst>
            <pc:docMk/>
            <pc:sldMk cId="3807385602" sldId="284"/>
            <ac:spMk id="20513" creationId="{00000000-0000-0000-0000-000000000000}"/>
          </ac:spMkLst>
        </pc:spChg>
      </pc:sldChg>
      <pc:sldChg chg="modSp new">
        <pc:chgData name="Mari Sian.Whittaker - SCH.539" userId="S::msianwhittaker@educ.somerset.gov.uk::5578d3dd-76cd-4967-a8a2-8969f155d436" providerId="AD" clId="Web-{995C06D7-5608-2337-B87C-8ADDB4548C10}" dt="2018-10-23T19:50:19.147" v="5292" actId="14100"/>
        <pc:sldMkLst>
          <pc:docMk/>
          <pc:sldMk cId="232483722" sldId="285"/>
        </pc:sldMkLst>
        <pc:spChg chg="mod">
          <ac:chgData name="Mari Sian.Whittaker - SCH.539" userId="S::msianwhittaker@educ.somerset.gov.uk::5578d3dd-76cd-4967-a8a2-8969f155d436" providerId="AD" clId="Web-{995C06D7-5608-2337-B87C-8ADDB4548C10}" dt="2018-10-23T19:50:19.147" v="5292" actId="14100"/>
          <ac:spMkLst>
            <pc:docMk/>
            <pc:sldMk cId="232483722" sldId="285"/>
            <ac:spMk id="2" creationId="{86E0987D-0531-463A-9B5F-172DB1F312CC}"/>
          </ac:spMkLst>
        </pc:spChg>
        <pc:spChg chg="mod">
          <ac:chgData name="Mari Sian.Whittaker - SCH.539" userId="S::msianwhittaker@educ.somerset.gov.uk::5578d3dd-76cd-4967-a8a2-8969f155d436" providerId="AD" clId="Web-{995C06D7-5608-2337-B87C-8ADDB4548C10}" dt="2018-10-23T19:49:55.757" v="5274" actId="1076"/>
          <ac:spMkLst>
            <pc:docMk/>
            <pc:sldMk cId="232483722" sldId="285"/>
            <ac:spMk id="3" creationId="{0D7BC0AD-1740-477A-B7F1-08E9C1DBBEE3}"/>
          </ac:spMkLst>
        </pc:spChg>
      </pc:sldChg>
      <pc:sldChg chg="delSp modSp add ord replId">
        <pc:chgData name="Mari Sian.Whittaker - SCH.539" userId="S::msianwhittaker@educ.somerset.gov.uk::5578d3dd-76cd-4967-a8a2-8969f155d436" providerId="AD" clId="Web-{995C06D7-5608-2337-B87C-8ADDB4548C10}" dt="2018-10-23T19:53:51.411" v="5351"/>
        <pc:sldMkLst>
          <pc:docMk/>
          <pc:sldMk cId="3299200647" sldId="286"/>
        </pc:sldMkLst>
        <pc:spChg chg="mod">
          <ac:chgData name="Mari Sian.Whittaker - SCH.539" userId="S::msianwhittaker@educ.somerset.gov.uk::5578d3dd-76cd-4967-a8a2-8969f155d436" providerId="AD" clId="Web-{995C06D7-5608-2337-B87C-8ADDB4548C10}" dt="2018-10-23T19:53:11.849" v="5330" actId="20577"/>
          <ac:spMkLst>
            <pc:docMk/>
            <pc:sldMk cId="3299200647" sldId="286"/>
            <ac:spMk id="2" creationId="{69BE11DC-C499-4FCC-BD22-EC5A0DDA0C34}"/>
          </ac:spMkLst>
        </pc:spChg>
        <pc:spChg chg="mod">
          <ac:chgData name="Mari Sian.Whittaker - SCH.539" userId="S::msianwhittaker@educ.somerset.gov.uk::5578d3dd-76cd-4967-a8a2-8969f155d436" providerId="AD" clId="Web-{995C06D7-5608-2337-B87C-8ADDB4548C10}" dt="2018-10-23T19:53:13.630" v="5333" actId="20577"/>
          <ac:spMkLst>
            <pc:docMk/>
            <pc:sldMk cId="3299200647" sldId="286"/>
            <ac:spMk id="6" creationId="{CAD81FFA-9482-4535-86C5-57DF6552150F}"/>
          </ac:spMkLst>
        </pc:spChg>
        <pc:picChg chg="del">
          <ac:chgData name="Mari Sian.Whittaker - SCH.539" userId="S::msianwhittaker@educ.somerset.gov.uk::5578d3dd-76cd-4967-a8a2-8969f155d436" providerId="AD" clId="Web-{995C06D7-5608-2337-B87C-8ADDB4548C10}" dt="2018-10-23T19:53:51.411" v="5351"/>
          <ac:picMkLst>
            <pc:docMk/>
            <pc:sldMk cId="3299200647" sldId="286"/>
            <ac:picMk id="4" creationId="{DDD57073-923D-4400-8567-3336FFB73BBE}"/>
          </ac:picMkLst>
        </pc:picChg>
      </pc:sldChg>
      <pc:sldChg chg="delSp modSp add replId">
        <pc:chgData name="Mari Sian.Whittaker - SCH.539" userId="S::msianwhittaker@educ.somerset.gov.uk::5578d3dd-76cd-4967-a8a2-8969f155d436" providerId="AD" clId="Web-{995C06D7-5608-2337-B87C-8ADDB4548C10}" dt="2018-10-23T19:53:48.911" v="5350"/>
        <pc:sldMkLst>
          <pc:docMk/>
          <pc:sldMk cId="1424067269" sldId="287"/>
        </pc:sldMkLst>
        <pc:spChg chg="mod">
          <ac:chgData name="Mari Sian.Whittaker - SCH.539" userId="S::msianwhittaker@educ.somerset.gov.uk::5578d3dd-76cd-4967-a8a2-8969f155d436" providerId="AD" clId="Web-{995C06D7-5608-2337-B87C-8ADDB4548C10}" dt="2018-10-23T19:53:47.692" v="5349" actId="1076"/>
          <ac:spMkLst>
            <pc:docMk/>
            <pc:sldMk cId="1424067269" sldId="287"/>
            <ac:spMk id="2" creationId="{69BE11DC-C499-4FCC-BD22-EC5A0DDA0C34}"/>
          </ac:spMkLst>
        </pc:spChg>
        <pc:picChg chg="del">
          <ac:chgData name="Mari Sian.Whittaker - SCH.539" userId="S::msianwhittaker@educ.somerset.gov.uk::5578d3dd-76cd-4967-a8a2-8969f155d436" providerId="AD" clId="Web-{995C06D7-5608-2337-B87C-8ADDB4548C10}" dt="2018-10-23T19:53:48.911" v="5350"/>
          <ac:picMkLst>
            <pc:docMk/>
            <pc:sldMk cId="1424067269" sldId="287"/>
            <ac:picMk id="4" creationId="{DDD57073-923D-4400-8567-3336FFB73BBE}"/>
          </ac:picMkLst>
        </pc:picChg>
      </pc:sldChg>
      <pc:sldChg chg="modSp new">
        <pc:chgData name="Mari Sian.Whittaker - SCH.539" userId="S::msianwhittaker@educ.somerset.gov.uk::5578d3dd-76cd-4967-a8a2-8969f155d436" providerId="AD" clId="Web-{995C06D7-5608-2337-B87C-8ADDB4548C10}" dt="2018-10-23T19:54:54.566" v="5382" actId="20577"/>
        <pc:sldMkLst>
          <pc:docMk/>
          <pc:sldMk cId="2311507451" sldId="288"/>
        </pc:sldMkLst>
        <pc:spChg chg="mod">
          <ac:chgData name="Mari Sian.Whittaker - SCH.539" userId="S::msianwhittaker@educ.somerset.gov.uk::5578d3dd-76cd-4967-a8a2-8969f155d436" providerId="AD" clId="Web-{995C06D7-5608-2337-B87C-8ADDB4548C10}" dt="2018-10-23T19:54:54.566" v="5382" actId="20577"/>
          <ac:spMkLst>
            <pc:docMk/>
            <pc:sldMk cId="2311507451" sldId="288"/>
            <ac:spMk id="2" creationId="{4BACB43D-FF64-4EA9-97AE-EBC0ABEC664E}"/>
          </ac:spMkLst>
        </pc:spChg>
      </pc:sldChg>
      <pc:sldChg chg="modSp new">
        <pc:chgData name="Mari Sian.Whittaker - SCH.539" userId="S::msianwhittaker@educ.somerset.gov.uk::5578d3dd-76cd-4967-a8a2-8969f155d436" providerId="AD" clId="Web-{995C06D7-5608-2337-B87C-8ADDB4548C10}" dt="2018-10-23T19:54:46.473" v="5376"/>
        <pc:sldMkLst>
          <pc:docMk/>
          <pc:sldMk cId="2496013516" sldId="289"/>
        </pc:sldMkLst>
        <pc:spChg chg="mod">
          <ac:chgData name="Mari Sian.Whittaker - SCH.539" userId="S::msianwhittaker@educ.somerset.gov.uk::5578d3dd-76cd-4967-a8a2-8969f155d436" providerId="AD" clId="Web-{995C06D7-5608-2337-B87C-8ADDB4548C10}" dt="2018-10-23T19:54:46.473" v="5376"/>
          <ac:spMkLst>
            <pc:docMk/>
            <pc:sldMk cId="2496013516" sldId="289"/>
            <ac:spMk id="2" creationId="{235A748B-9454-40BA-9067-815EAB08C6C5}"/>
          </ac:spMkLst>
        </pc:spChg>
      </pc:sldChg>
    </pc:docChg>
  </pc:docChgLst>
  <pc:docChgLst>
    <pc:chgData name="Mari Sian.Whittaker - SCH.539" userId="S::msianwhittaker@educ.somerset.gov.uk::5578d3dd-76cd-4967-a8a2-8969f155d436" providerId="AD" clId="Web-{F222ECC1-5BE9-4703-BC48-D74884DDC540}"/>
    <pc:docChg chg="addSld modSld">
      <pc:chgData name="Mari Sian.Whittaker - SCH.539" userId="S::msianwhittaker@educ.somerset.gov.uk::5578d3dd-76cd-4967-a8a2-8969f155d436" providerId="AD" clId="Web-{F222ECC1-5BE9-4703-BC48-D74884DDC540}" dt="2019-02-26T20:59:12.705" v="319" actId="14100"/>
      <pc:docMkLst>
        <pc:docMk/>
      </pc:docMkLst>
      <pc:sldChg chg="modSp">
        <pc:chgData name="Mari Sian.Whittaker - SCH.539" userId="S::msianwhittaker@educ.somerset.gov.uk::5578d3dd-76cd-4967-a8a2-8969f155d436" providerId="AD" clId="Web-{F222ECC1-5BE9-4703-BC48-D74884DDC540}" dt="2019-02-26T20:59:12.705" v="319" actId="14100"/>
        <pc:sldMkLst>
          <pc:docMk/>
          <pc:sldMk cId="1944856306" sldId="265"/>
        </pc:sldMkLst>
        <pc:spChg chg="mod">
          <ac:chgData name="Mari Sian.Whittaker - SCH.539" userId="S::msianwhittaker@educ.somerset.gov.uk::5578d3dd-76cd-4967-a8a2-8969f155d436" providerId="AD" clId="Web-{F222ECC1-5BE9-4703-BC48-D74884DDC540}" dt="2019-02-26T20:59:07.627" v="317" actId="1076"/>
          <ac:spMkLst>
            <pc:docMk/>
            <pc:sldMk cId="1944856306" sldId="265"/>
            <ac:spMk id="2" creationId="{00000000-0000-0000-0000-000000000000}"/>
          </ac:spMkLst>
        </pc:spChg>
        <pc:spChg chg="mod">
          <ac:chgData name="Mari Sian.Whittaker - SCH.539" userId="S::msianwhittaker@educ.somerset.gov.uk::5578d3dd-76cd-4967-a8a2-8969f155d436" providerId="AD" clId="Web-{F222ECC1-5BE9-4703-BC48-D74884DDC540}" dt="2019-02-26T20:59:12.705" v="319" actId="14100"/>
          <ac:spMkLst>
            <pc:docMk/>
            <pc:sldMk cId="1944856306" sldId="265"/>
            <ac:spMk id="5" creationId="{00000000-0000-0000-0000-000000000000}"/>
          </ac:spMkLst>
        </pc:spChg>
        <pc:picChg chg="mod">
          <ac:chgData name="Mari Sian.Whittaker - SCH.539" userId="S::msianwhittaker@educ.somerset.gov.uk::5578d3dd-76cd-4967-a8a2-8969f155d436" providerId="AD" clId="Web-{F222ECC1-5BE9-4703-BC48-D74884DDC540}" dt="2019-02-26T20:59:03.784" v="316" actId="1076"/>
          <ac:picMkLst>
            <pc:docMk/>
            <pc:sldMk cId="1944856306" sldId="265"/>
            <ac:picMk id="4" creationId="{00000000-0000-0000-0000-000000000000}"/>
          </ac:picMkLst>
        </pc:picChg>
      </pc:sldChg>
      <pc:sldChg chg="modSp">
        <pc:chgData name="Mari Sian.Whittaker - SCH.539" userId="S::msianwhittaker@educ.somerset.gov.uk::5578d3dd-76cd-4967-a8a2-8969f155d436" providerId="AD" clId="Web-{F222ECC1-5BE9-4703-BC48-D74884DDC540}" dt="2019-02-26T20:51:12.594" v="28" actId="20577"/>
        <pc:sldMkLst>
          <pc:docMk/>
          <pc:sldMk cId="631503974" sldId="268"/>
        </pc:sldMkLst>
        <pc:spChg chg="mod">
          <ac:chgData name="Mari Sian.Whittaker - SCH.539" userId="S::msianwhittaker@educ.somerset.gov.uk::5578d3dd-76cd-4967-a8a2-8969f155d436" providerId="AD" clId="Web-{F222ECC1-5BE9-4703-BC48-D74884DDC540}" dt="2019-02-26T20:51:12.594" v="28" actId="20577"/>
          <ac:spMkLst>
            <pc:docMk/>
            <pc:sldMk cId="631503974" sldId="268"/>
            <ac:spMk id="15" creationId="{00000000-0000-0000-0000-000000000000}"/>
          </ac:spMkLst>
        </pc:spChg>
      </pc:sldChg>
      <pc:sldChg chg="modSp">
        <pc:chgData name="Mari Sian.Whittaker - SCH.539" userId="S::msianwhittaker@educ.somerset.gov.uk::5578d3dd-76cd-4967-a8a2-8969f155d436" providerId="AD" clId="Web-{F222ECC1-5BE9-4703-BC48-D74884DDC540}" dt="2019-02-26T20:51:45.626" v="33" actId="20577"/>
        <pc:sldMkLst>
          <pc:docMk/>
          <pc:sldMk cId="1381602562" sldId="269"/>
        </pc:sldMkLst>
        <pc:spChg chg="mod">
          <ac:chgData name="Mari Sian.Whittaker - SCH.539" userId="S::msianwhittaker@educ.somerset.gov.uk::5578d3dd-76cd-4967-a8a2-8969f155d436" providerId="AD" clId="Web-{F222ECC1-5BE9-4703-BC48-D74884DDC540}" dt="2019-02-26T20:51:45.626" v="33" actId="20577"/>
          <ac:spMkLst>
            <pc:docMk/>
            <pc:sldMk cId="1381602562" sldId="269"/>
            <ac:spMk id="2" creationId="{00000000-0000-0000-0000-000000000000}"/>
          </ac:spMkLst>
        </pc:spChg>
      </pc:sldChg>
      <pc:sldChg chg="modSp">
        <pc:chgData name="Mari Sian.Whittaker - SCH.539" userId="S::msianwhittaker@educ.somerset.gov.uk::5578d3dd-76cd-4967-a8a2-8969f155d436" providerId="AD" clId="Web-{F222ECC1-5BE9-4703-BC48-D74884DDC540}" dt="2019-02-26T20:50:38.876" v="27" actId="14100"/>
        <pc:sldMkLst>
          <pc:docMk/>
          <pc:sldMk cId="407601061" sldId="271"/>
        </pc:sldMkLst>
        <pc:spChg chg="mod">
          <ac:chgData name="Mari Sian.Whittaker - SCH.539" userId="S::msianwhittaker@educ.somerset.gov.uk::5578d3dd-76cd-4967-a8a2-8969f155d436" providerId="AD" clId="Web-{F222ECC1-5BE9-4703-BC48-D74884DDC540}" dt="2019-02-26T20:50:38.876" v="27" actId="14100"/>
          <ac:spMkLst>
            <pc:docMk/>
            <pc:sldMk cId="407601061" sldId="271"/>
            <ac:spMk id="4" creationId="{00000000-0000-0000-0000-000000000000}"/>
          </ac:spMkLst>
        </pc:spChg>
      </pc:sldChg>
      <pc:sldChg chg="modSp">
        <pc:chgData name="Mari Sian.Whittaker - SCH.539" userId="S::msianwhittaker@educ.somerset.gov.uk::5578d3dd-76cd-4967-a8a2-8969f155d436" providerId="AD" clId="Web-{F222ECC1-5BE9-4703-BC48-D74884DDC540}" dt="2019-02-26T20:50:29.032" v="20" actId="20577"/>
        <pc:sldMkLst>
          <pc:docMk/>
          <pc:sldMk cId="1657788314" sldId="272"/>
        </pc:sldMkLst>
        <pc:spChg chg="mod">
          <ac:chgData name="Mari Sian.Whittaker - SCH.539" userId="S::msianwhittaker@educ.somerset.gov.uk::5578d3dd-76cd-4967-a8a2-8969f155d436" providerId="AD" clId="Web-{F222ECC1-5BE9-4703-BC48-D74884DDC540}" dt="2019-02-26T20:50:29.032" v="20" actId="20577"/>
          <ac:spMkLst>
            <pc:docMk/>
            <pc:sldMk cId="1657788314" sldId="272"/>
            <ac:spMk id="2" creationId="{00000000-0000-0000-0000-000000000000}"/>
          </ac:spMkLst>
        </pc:spChg>
      </pc:sldChg>
      <pc:sldChg chg="modSp">
        <pc:chgData name="Mari Sian.Whittaker - SCH.539" userId="S::msianwhittaker@educ.somerset.gov.uk::5578d3dd-76cd-4967-a8a2-8969f155d436" providerId="AD" clId="Web-{F222ECC1-5BE9-4703-BC48-D74884DDC540}" dt="2019-02-26T20:50:22.579" v="19" actId="1076"/>
        <pc:sldMkLst>
          <pc:docMk/>
          <pc:sldMk cId="281636910" sldId="273"/>
        </pc:sldMkLst>
        <pc:spChg chg="mod">
          <ac:chgData name="Mari Sian.Whittaker - SCH.539" userId="S::msianwhittaker@educ.somerset.gov.uk::5578d3dd-76cd-4967-a8a2-8969f155d436" providerId="AD" clId="Web-{F222ECC1-5BE9-4703-BC48-D74884DDC540}" dt="2019-02-26T20:50:22.579" v="19" actId="1076"/>
          <ac:spMkLst>
            <pc:docMk/>
            <pc:sldMk cId="281636910" sldId="273"/>
            <ac:spMk id="4" creationId="{00000000-0000-0000-0000-000000000000}"/>
          </ac:spMkLst>
        </pc:spChg>
      </pc:sldChg>
      <pc:sldChg chg="modSp">
        <pc:chgData name="Mari Sian.Whittaker - SCH.539" userId="S::msianwhittaker@educ.somerset.gov.uk::5578d3dd-76cd-4967-a8a2-8969f155d436" providerId="AD" clId="Web-{F222ECC1-5BE9-4703-BC48-D74884DDC540}" dt="2019-02-26T20:49:50.110" v="4" actId="20577"/>
        <pc:sldMkLst>
          <pc:docMk/>
          <pc:sldMk cId="1848568882" sldId="274"/>
        </pc:sldMkLst>
        <pc:spChg chg="mod">
          <ac:chgData name="Mari Sian.Whittaker - SCH.539" userId="S::msianwhittaker@educ.somerset.gov.uk::5578d3dd-76cd-4967-a8a2-8969f155d436" providerId="AD" clId="Web-{F222ECC1-5BE9-4703-BC48-D74884DDC540}" dt="2019-02-26T20:49:50.110" v="4" actId="20577"/>
          <ac:spMkLst>
            <pc:docMk/>
            <pc:sldMk cId="1848568882" sldId="274"/>
            <ac:spMk id="2" creationId="{00000000-0000-0000-0000-000000000000}"/>
          </ac:spMkLst>
        </pc:spChg>
      </pc:sldChg>
      <pc:sldChg chg="addSp delSp modSp new">
        <pc:chgData name="Mari Sian.Whittaker - SCH.539" userId="S::msianwhittaker@educ.somerset.gov.uk::5578d3dd-76cd-4967-a8a2-8969f155d436" providerId="AD" clId="Web-{F222ECC1-5BE9-4703-BC48-D74884DDC540}" dt="2019-02-26T20:57:00.189" v="245" actId="20577"/>
        <pc:sldMkLst>
          <pc:docMk/>
          <pc:sldMk cId="1836003049" sldId="293"/>
        </pc:sldMkLst>
        <pc:spChg chg="mod">
          <ac:chgData name="Mari Sian.Whittaker - SCH.539" userId="S::msianwhittaker@educ.somerset.gov.uk::5578d3dd-76cd-4967-a8a2-8969f155d436" providerId="AD" clId="Web-{F222ECC1-5BE9-4703-BC48-D74884DDC540}" dt="2019-02-26T20:52:58.970" v="71" actId="1076"/>
          <ac:spMkLst>
            <pc:docMk/>
            <pc:sldMk cId="1836003049" sldId="293"/>
            <ac:spMk id="2" creationId="{FB25F705-83B5-4321-AB28-99D242B3ABD7}"/>
          </ac:spMkLst>
        </pc:spChg>
        <pc:spChg chg="del mod">
          <ac:chgData name="Mari Sian.Whittaker - SCH.539" userId="S::msianwhittaker@educ.somerset.gov.uk::5578d3dd-76cd-4967-a8a2-8969f155d436" providerId="AD" clId="Web-{F222ECC1-5BE9-4703-BC48-D74884DDC540}" dt="2019-02-26T20:55:58.299" v="164"/>
          <ac:spMkLst>
            <pc:docMk/>
            <pc:sldMk cId="1836003049" sldId="293"/>
            <ac:spMk id="3" creationId="{D6CCC8C2-215D-4F99-9458-17AB6BBEDBAC}"/>
          </ac:spMkLst>
        </pc:spChg>
        <pc:spChg chg="add del mod">
          <ac:chgData name="Mari Sian.Whittaker - SCH.539" userId="S::msianwhittaker@educ.somerset.gov.uk::5578d3dd-76cd-4967-a8a2-8969f155d436" providerId="AD" clId="Web-{F222ECC1-5BE9-4703-BC48-D74884DDC540}" dt="2019-02-26T20:56:00.580" v="165"/>
          <ac:spMkLst>
            <pc:docMk/>
            <pc:sldMk cId="1836003049" sldId="293"/>
            <ac:spMk id="5" creationId="{9D2462A5-0E94-49E3-A132-B25A3DD98071}"/>
          </ac:spMkLst>
        </pc:spChg>
        <pc:spChg chg="add mod">
          <ac:chgData name="Mari Sian.Whittaker - SCH.539" userId="S::msianwhittaker@educ.somerset.gov.uk::5578d3dd-76cd-4967-a8a2-8969f155d436" providerId="AD" clId="Web-{F222ECC1-5BE9-4703-BC48-D74884DDC540}" dt="2019-02-26T20:57:00.189" v="245" actId="20577"/>
          <ac:spMkLst>
            <pc:docMk/>
            <pc:sldMk cId="1836003049" sldId="293"/>
            <ac:spMk id="6" creationId="{C3ECD23A-2D7C-4DB7-8CFC-8E752DCFF108}"/>
          </ac:spMkLst>
        </pc:spChg>
      </pc:sldChg>
    </pc:docChg>
  </pc:docChgLst>
  <pc:docChgLst>
    <pc:chgData name="Mari Sian.Whittaker - SCH.539" userId="S::msianwhittaker@educ.somerset.gov.uk::5578d3dd-76cd-4967-a8a2-8969f155d436" providerId="AD" clId="Web-{9742A251-FF46-431E-BEE3-02B8849F502F}"/>
    <pc:docChg chg="addSld modSld">
      <pc:chgData name="Mari Sian.Whittaker - SCH.539" userId="S::msianwhittaker@educ.somerset.gov.uk::5578d3dd-76cd-4967-a8a2-8969f155d436" providerId="AD" clId="Web-{9742A251-FF46-431E-BEE3-02B8849F502F}" dt="2018-05-14T10:38:54.486" v="124" actId="1076"/>
      <pc:docMkLst>
        <pc:docMk/>
      </pc:docMkLst>
      <pc:sldChg chg="modSp">
        <pc:chgData name="Mari Sian.Whittaker - SCH.539" userId="S::msianwhittaker@educ.somerset.gov.uk::5578d3dd-76cd-4967-a8a2-8969f155d436" providerId="AD" clId="Web-{9742A251-FF46-431E-BEE3-02B8849F502F}" dt="2018-05-14T10:25:02.592" v="0" actId="1076"/>
        <pc:sldMkLst>
          <pc:docMk/>
          <pc:sldMk cId="1736661411" sldId="264"/>
        </pc:sldMkLst>
        <pc:spChg chg="mod">
          <ac:chgData name="Mari Sian.Whittaker - SCH.539" userId="S::msianwhittaker@educ.somerset.gov.uk::5578d3dd-76cd-4967-a8a2-8969f155d436" providerId="AD" clId="Web-{9742A251-FF46-431E-BEE3-02B8849F502F}" dt="2018-05-14T10:25:02.592" v="0" actId="1076"/>
          <ac:spMkLst>
            <pc:docMk/>
            <pc:sldMk cId="1736661411" sldId="264"/>
            <ac:spMk id="13" creationId="{E4074914-98A7-4C05-B1F2-B1473D62AED8}"/>
          </ac:spMkLst>
        </pc:spChg>
      </pc:sldChg>
      <pc:sldChg chg="addSp delSp modSp">
        <pc:chgData name="Mari Sian.Whittaker - SCH.539" userId="S::msianwhittaker@educ.somerset.gov.uk::5578d3dd-76cd-4967-a8a2-8969f155d436" providerId="AD" clId="Web-{9742A251-FF46-431E-BEE3-02B8849F502F}" dt="2018-05-14T10:32:52.875" v="58" actId="20577"/>
        <pc:sldMkLst>
          <pc:docMk/>
          <pc:sldMk cId="1416496735" sldId="277"/>
        </pc:sldMkLst>
        <pc:spChg chg="del">
          <ac:chgData name="Mari Sian.Whittaker - SCH.539" userId="S::msianwhittaker@educ.somerset.gov.uk::5578d3dd-76cd-4967-a8a2-8969f155d436" providerId="AD" clId="Web-{9742A251-FF46-431E-BEE3-02B8849F502F}" dt="2018-05-14T10:31:37.671" v="1"/>
          <ac:spMkLst>
            <pc:docMk/>
            <pc:sldMk cId="1416496735" sldId="277"/>
            <ac:spMk id="2" creationId="{34FBA4CA-8BC9-4303-BED0-A5A029435E52}"/>
          </ac:spMkLst>
        </pc:spChg>
        <pc:spChg chg="del">
          <ac:chgData name="Mari Sian.Whittaker - SCH.539" userId="S::msianwhittaker@educ.somerset.gov.uk::5578d3dd-76cd-4967-a8a2-8969f155d436" providerId="AD" clId="Web-{9742A251-FF46-431E-BEE3-02B8849F502F}" dt="2018-05-14T10:31:39.359" v="2"/>
          <ac:spMkLst>
            <pc:docMk/>
            <pc:sldMk cId="1416496735" sldId="277"/>
            <ac:spMk id="3" creationId="{2C845899-2FB5-4EA6-88CD-E7E23E175D24}"/>
          </ac:spMkLst>
        </pc:spChg>
        <pc:spChg chg="add mod">
          <ac:chgData name="Mari Sian.Whittaker - SCH.539" userId="S::msianwhittaker@educ.somerset.gov.uk::5578d3dd-76cd-4967-a8a2-8969f155d436" providerId="AD" clId="Web-{9742A251-FF46-431E-BEE3-02B8849F502F}" dt="2018-05-14T10:32:52.875" v="58" actId="20577"/>
          <ac:spMkLst>
            <pc:docMk/>
            <pc:sldMk cId="1416496735" sldId="277"/>
            <ac:spMk id="4" creationId="{7F8BB5E3-CABB-4894-A4A1-B24111D6A91D}"/>
          </ac:spMkLst>
        </pc:spChg>
        <pc:spChg chg="add del mod">
          <ac:chgData name="Mari Sian.Whittaker - SCH.539" userId="S::msianwhittaker@educ.somerset.gov.uk::5578d3dd-76cd-4967-a8a2-8969f155d436" providerId="AD" clId="Web-{9742A251-FF46-431E-BEE3-02B8849F502F}" dt="2018-05-14T10:32:44.515" v="53"/>
          <ac:spMkLst>
            <pc:docMk/>
            <pc:sldMk cId="1416496735" sldId="277"/>
            <ac:spMk id="5" creationId="{256E1F36-2332-45A7-834A-FBC15AF69C54}"/>
          </ac:spMkLst>
        </pc:spChg>
      </pc:sldChg>
      <pc:sldChg chg="addSp delSp modSp">
        <pc:chgData name="Mari Sian.Whittaker - SCH.539" userId="S::msianwhittaker@educ.somerset.gov.uk::5578d3dd-76cd-4967-a8a2-8969f155d436" providerId="AD" clId="Web-{9742A251-FF46-431E-BEE3-02B8849F502F}" dt="2018-05-14T10:34:07.344" v="102"/>
        <pc:sldMkLst>
          <pc:docMk/>
          <pc:sldMk cId="3412261116" sldId="278"/>
        </pc:sldMkLst>
        <pc:spChg chg="del">
          <ac:chgData name="Mari Sian.Whittaker - SCH.539" userId="S::msianwhittaker@educ.somerset.gov.uk::5578d3dd-76cd-4967-a8a2-8969f155d436" providerId="AD" clId="Web-{9742A251-FF46-431E-BEE3-02B8849F502F}" dt="2018-05-14T10:33:08.453" v="62"/>
          <ac:spMkLst>
            <pc:docMk/>
            <pc:sldMk cId="3412261116" sldId="278"/>
            <ac:spMk id="2" creationId="{8B369ED3-9032-45A3-9E10-8DD83D5D585F}"/>
          </ac:spMkLst>
        </pc:spChg>
        <pc:spChg chg="del">
          <ac:chgData name="Mari Sian.Whittaker - SCH.539" userId="S::msianwhittaker@educ.somerset.gov.uk::5578d3dd-76cd-4967-a8a2-8969f155d436" providerId="AD" clId="Web-{9742A251-FF46-431E-BEE3-02B8849F502F}" dt="2018-05-14T10:33:06.562" v="61"/>
          <ac:spMkLst>
            <pc:docMk/>
            <pc:sldMk cId="3412261116" sldId="278"/>
            <ac:spMk id="3" creationId="{30D3305B-D5F9-4D24-955B-A54C8F207D01}"/>
          </ac:spMkLst>
        </pc:spChg>
        <pc:spChg chg="add mod">
          <ac:chgData name="Mari Sian.Whittaker - SCH.539" userId="S::msianwhittaker@educ.somerset.gov.uk::5578d3dd-76cd-4967-a8a2-8969f155d436" providerId="AD" clId="Web-{9742A251-FF46-431E-BEE3-02B8849F502F}" dt="2018-05-14T10:33:37.359" v="79" actId="20577"/>
          <ac:spMkLst>
            <pc:docMk/>
            <pc:sldMk cId="3412261116" sldId="278"/>
            <ac:spMk id="4" creationId="{962A6234-3A4E-41FE-BAFD-E70AC910C86C}"/>
          </ac:spMkLst>
        </pc:spChg>
        <pc:spChg chg="add del mod">
          <ac:chgData name="Mari Sian.Whittaker - SCH.539" userId="S::msianwhittaker@educ.somerset.gov.uk::5578d3dd-76cd-4967-a8a2-8969f155d436" providerId="AD" clId="Web-{9742A251-FF46-431E-BEE3-02B8849F502F}" dt="2018-05-14T10:34:07.344" v="102"/>
          <ac:spMkLst>
            <pc:docMk/>
            <pc:sldMk cId="3412261116" sldId="278"/>
            <ac:spMk id="5" creationId="{6C763C97-CF56-4F5D-8640-FDC9626200CE}"/>
          </ac:spMkLst>
        </pc:spChg>
      </pc:sldChg>
      <pc:sldChg chg="addSp delSp modSp">
        <pc:chgData name="Mari Sian.Whittaker - SCH.539" userId="S::msianwhittaker@educ.somerset.gov.uk::5578d3dd-76cd-4967-a8a2-8969f155d436" providerId="AD" clId="Web-{9742A251-FF46-431E-BEE3-02B8849F502F}" dt="2018-05-14T10:38:12.408" v="119" actId="20577"/>
        <pc:sldMkLst>
          <pc:docMk/>
          <pc:sldMk cId="177806299" sldId="279"/>
        </pc:sldMkLst>
        <pc:spChg chg="del">
          <ac:chgData name="Mari Sian.Whittaker - SCH.539" userId="S::msianwhittaker@educ.somerset.gov.uk::5578d3dd-76cd-4967-a8a2-8969f155d436" providerId="AD" clId="Web-{9742A251-FF46-431E-BEE3-02B8849F502F}" dt="2018-05-14T10:35:08.798" v="103"/>
          <ac:spMkLst>
            <pc:docMk/>
            <pc:sldMk cId="177806299" sldId="279"/>
            <ac:spMk id="2" creationId="{618771DE-6EB6-4265-AECB-ECF6148D494E}"/>
          </ac:spMkLst>
        </pc:spChg>
        <pc:spChg chg="del">
          <ac:chgData name="Mari Sian.Whittaker - SCH.539" userId="S::msianwhittaker@educ.somerset.gov.uk::5578d3dd-76cd-4967-a8a2-8969f155d436" providerId="AD" clId="Web-{9742A251-FF46-431E-BEE3-02B8849F502F}" dt="2018-05-14T10:35:10.985" v="104"/>
          <ac:spMkLst>
            <pc:docMk/>
            <pc:sldMk cId="177806299" sldId="279"/>
            <ac:spMk id="3" creationId="{515FE41F-9145-4FEC-AF3E-D8C8086A420B}"/>
          </ac:spMkLst>
        </pc:spChg>
        <pc:spChg chg="add mod">
          <ac:chgData name="Mari Sian.Whittaker - SCH.539" userId="S::msianwhittaker@educ.somerset.gov.uk::5578d3dd-76cd-4967-a8a2-8969f155d436" providerId="AD" clId="Web-{9742A251-FF46-431E-BEE3-02B8849F502F}" dt="2018-05-14T10:38:12.408" v="119" actId="20577"/>
          <ac:spMkLst>
            <pc:docMk/>
            <pc:sldMk cId="177806299" sldId="279"/>
            <ac:spMk id="4" creationId="{94A6D3AD-0DCA-4A9E-B3EE-062BE8F27B58}"/>
          </ac:spMkLst>
        </pc:spChg>
      </pc:sldChg>
      <pc:sldChg chg="modSp add">
        <pc:chgData name="Mari Sian.Whittaker - SCH.539" userId="S::msianwhittaker@educ.somerset.gov.uk::5578d3dd-76cd-4967-a8a2-8969f155d436" providerId="AD" clId="Web-{9742A251-FF46-431E-BEE3-02B8849F502F}" dt="2018-05-14T10:38:54.486" v="124" actId="1076"/>
        <pc:sldMkLst>
          <pc:docMk/>
          <pc:sldMk cId="3526440985" sldId="280"/>
        </pc:sldMkLst>
        <pc:spChg chg="mod">
          <ac:chgData name="Mari Sian.Whittaker - SCH.539" userId="S::msianwhittaker@educ.somerset.gov.uk::5578d3dd-76cd-4967-a8a2-8969f155d436" providerId="AD" clId="Web-{9742A251-FF46-431E-BEE3-02B8849F502F}" dt="2018-05-14T10:38:54.486" v="124" actId="1076"/>
          <ac:spMkLst>
            <pc:docMk/>
            <pc:sldMk cId="3526440985" sldId="280"/>
            <ac:spMk id="2" creationId="{EBDB53BA-29D5-4D31-BBAF-FE5C493AADFC}"/>
          </ac:spMkLst>
        </pc:spChg>
        <pc:spChg chg="mod">
          <ac:chgData name="Mari Sian.Whittaker - SCH.539" userId="S::msianwhittaker@educ.somerset.gov.uk::5578d3dd-76cd-4967-a8a2-8969f155d436" providerId="AD" clId="Web-{9742A251-FF46-431E-BEE3-02B8849F502F}" dt="2018-05-14T10:38:42.830" v="123" actId="14100"/>
          <ac:spMkLst>
            <pc:docMk/>
            <pc:sldMk cId="3526440985" sldId="280"/>
            <ac:spMk id="3" creationId="{AAF8706E-C419-44A6-B0B0-DCC9C9967CA8}"/>
          </ac:spMkLst>
        </pc:spChg>
      </pc:sldChg>
    </pc:docChg>
  </pc:docChgLst>
  <pc:docChgLst>
    <pc:chgData name="Mari Sian.Whittaker - SCH.539" userId="S::msianwhittaker@educ.somerset.gov.uk::5578d3dd-76cd-4967-a8a2-8969f155d436" providerId="AD" clId="Web-{FCEFCC3F-621E-4DE7-97BD-D4469AE0189D}"/>
    <pc:docChg chg="addSld delSld modSld sldOrd">
      <pc:chgData name="Mari Sian.Whittaker - SCH.539" userId="S::msianwhittaker@educ.somerset.gov.uk::5578d3dd-76cd-4967-a8a2-8969f155d436" providerId="AD" clId="Web-{FCEFCC3F-621E-4DE7-97BD-D4469AE0189D}" dt="2018-05-09T10:53:20.127" v="95" actId="1076"/>
      <pc:docMkLst>
        <pc:docMk/>
      </pc:docMkLst>
      <pc:sldChg chg="delSp add del">
        <pc:chgData name="Mari Sian.Whittaker - SCH.539" userId="S::msianwhittaker@educ.somerset.gov.uk::5578d3dd-76cd-4967-a8a2-8969f155d436" providerId="AD" clId="Web-{FCEFCC3F-621E-4DE7-97BD-D4469AE0189D}" dt="2018-05-09T10:48:46.866" v="20" actId="1076"/>
        <pc:sldMkLst>
          <pc:docMk/>
          <pc:sldMk cId="744610710" sldId="269"/>
        </pc:sldMkLst>
        <pc:spChg chg="del">
          <ac:chgData name="Mari Sian.Whittaker - SCH.539" userId="S::msianwhittaker@educ.somerset.gov.uk::5578d3dd-76cd-4967-a8a2-8969f155d436" providerId="AD" clId="Web-{FCEFCC3F-621E-4DE7-97BD-D4469AE0189D}" dt="2018-05-09T10:48:05.364" v="5" actId="1076"/>
          <ac:spMkLst>
            <pc:docMk/>
            <pc:sldMk cId="744610710" sldId="269"/>
            <ac:spMk id="4" creationId="{00000000-0000-0000-0000-000000000000}"/>
          </ac:spMkLst>
        </pc:spChg>
        <pc:spChg chg="del">
          <ac:chgData name="Mari Sian.Whittaker - SCH.539" userId="S::msianwhittaker@educ.somerset.gov.uk::5578d3dd-76cd-4967-a8a2-8969f155d436" providerId="AD" clId="Web-{FCEFCC3F-621E-4DE7-97BD-D4469AE0189D}" dt="2018-05-09T10:48:37.100" v="17" actId="1076"/>
          <ac:spMkLst>
            <pc:docMk/>
            <pc:sldMk cId="744610710" sldId="269"/>
            <ac:spMk id="5" creationId="{00000000-0000-0000-0000-000000000000}"/>
          </ac:spMkLst>
        </pc:spChg>
        <pc:spChg chg="del">
          <ac:chgData name="Mari Sian.Whittaker - SCH.539" userId="S::msianwhittaker@educ.somerset.gov.uk::5578d3dd-76cd-4967-a8a2-8969f155d436" providerId="AD" clId="Web-{FCEFCC3F-621E-4DE7-97BD-D4469AE0189D}" dt="2018-05-09T10:47:54.457" v="2" actId="1076"/>
          <ac:spMkLst>
            <pc:docMk/>
            <pc:sldMk cId="744610710" sldId="269"/>
            <ac:spMk id="6" creationId="{00000000-0000-0000-0000-000000000000}"/>
          </ac:spMkLst>
        </pc:spChg>
      </pc:sldChg>
      <pc:sldChg chg="modSp add">
        <pc:chgData name="Mari Sian.Whittaker - SCH.539" userId="S::msianwhittaker@educ.somerset.gov.uk::5578d3dd-76cd-4967-a8a2-8969f155d436" providerId="AD" clId="Web-{FCEFCC3F-621E-4DE7-97BD-D4469AE0189D}" dt="2018-05-09T10:51:11.934" v="55" actId="20577"/>
        <pc:sldMkLst>
          <pc:docMk/>
          <pc:sldMk cId="2350597262" sldId="270"/>
        </pc:sldMkLst>
        <pc:spChg chg="mod">
          <ac:chgData name="Mari Sian.Whittaker - SCH.539" userId="S::msianwhittaker@educ.somerset.gov.uk::5578d3dd-76cd-4967-a8a2-8969f155d436" providerId="AD" clId="Web-{FCEFCC3F-621E-4DE7-97BD-D4469AE0189D}" dt="2018-05-09T10:49:58.056" v="45" actId="1076"/>
          <ac:spMkLst>
            <pc:docMk/>
            <pc:sldMk cId="2350597262" sldId="270"/>
            <ac:spMk id="2" creationId="{A3650369-9732-40F3-BBC2-26072A85E18C}"/>
          </ac:spMkLst>
        </pc:spChg>
        <pc:spChg chg="mod">
          <ac:chgData name="Mari Sian.Whittaker - SCH.539" userId="S::msianwhittaker@educ.somerset.gov.uk::5578d3dd-76cd-4967-a8a2-8969f155d436" providerId="AD" clId="Web-{FCEFCC3F-621E-4DE7-97BD-D4469AE0189D}" dt="2018-05-09T10:49:25.930" v="30" actId="1076"/>
          <ac:spMkLst>
            <pc:docMk/>
            <pc:sldMk cId="2350597262" sldId="270"/>
            <ac:spMk id="3" creationId="{F2A98903-5A0A-47E6-A76D-CBA24E7B4201}"/>
          </ac:spMkLst>
        </pc:spChg>
        <pc:spChg chg="mod">
          <ac:chgData name="Mari Sian.Whittaker - SCH.539" userId="S::msianwhittaker@educ.somerset.gov.uk::5578d3dd-76cd-4967-a8a2-8969f155d436" providerId="AD" clId="Web-{FCEFCC3F-621E-4DE7-97BD-D4469AE0189D}" dt="2018-05-09T10:51:11.934" v="55" actId="20577"/>
          <ac:spMkLst>
            <pc:docMk/>
            <pc:sldMk cId="2350597262" sldId="270"/>
            <ac:spMk id="6" creationId="{353C4400-F92F-461D-9F42-B7C18D825CFF}"/>
          </ac:spMkLst>
        </pc:spChg>
        <pc:picChg chg="mod">
          <ac:chgData name="Mari Sian.Whittaker - SCH.539" userId="S::msianwhittaker@educ.somerset.gov.uk::5578d3dd-76cd-4967-a8a2-8969f155d436" providerId="AD" clId="Web-{FCEFCC3F-621E-4DE7-97BD-D4469AE0189D}" dt="2018-05-09T10:49:31.696" v="33" actId="1076"/>
          <ac:picMkLst>
            <pc:docMk/>
            <pc:sldMk cId="2350597262" sldId="270"/>
            <ac:picMk id="4" creationId="{C85055D2-957B-4048-A9FB-0F30FEC02342}"/>
          </ac:picMkLst>
        </pc:picChg>
      </pc:sldChg>
      <pc:sldChg chg="modSp add">
        <pc:chgData name="Mari Sian.Whittaker - SCH.539" userId="S::msianwhittaker@educ.somerset.gov.uk::5578d3dd-76cd-4967-a8a2-8969f155d436" providerId="AD" clId="Web-{FCEFCC3F-621E-4DE7-97BD-D4469AE0189D}" dt="2018-05-09T10:52:01.561" v="72" actId="14100"/>
        <pc:sldMkLst>
          <pc:docMk/>
          <pc:sldMk cId="3395044428" sldId="271"/>
        </pc:sldMkLst>
        <pc:spChg chg="mod">
          <ac:chgData name="Mari Sian.Whittaker - SCH.539" userId="S::msianwhittaker@educ.somerset.gov.uk::5578d3dd-76cd-4967-a8a2-8969f155d436" providerId="AD" clId="Web-{FCEFCC3F-621E-4DE7-97BD-D4469AE0189D}" dt="2018-05-09T10:51:22.294" v="58" actId="1076"/>
          <ac:spMkLst>
            <pc:docMk/>
            <pc:sldMk cId="3395044428" sldId="271"/>
            <ac:spMk id="2" creationId="{EE598F4A-159F-46CE-B2F8-4C5986F67E58}"/>
          </ac:spMkLst>
        </pc:spChg>
        <pc:spChg chg="mod">
          <ac:chgData name="Mari Sian.Whittaker - SCH.539" userId="S::msianwhittaker@educ.somerset.gov.uk::5578d3dd-76cd-4967-a8a2-8969f155d436" providerId="AD" clId="Web-{FCEFCC3F-621E-4DE7-97BD-D4469AE0189D}" dt="2018-05-09T10:51:29.654" v="61" actId="1076"/>
          <ac:spMkLst>
            <pc:docMk/>
            <pc:sldMk cId="3395044428" sldId="271"/>
            <ac:spMk id="3" creationId="{A4E70299-551B-4124-8CDE-B449A3A927C4}"/>
          </ac:spMkLst>
        </pc:spChg>
        <pc:spChg chg="mod">
          <ac:chgData name="Mari Sian.Whittaker - SCH.539" userId="S::msianwhittaker@educ.somerset.gov.uk::5578d3dd-76cd-4967-a8a2-8969f155d436" providerId="AD" clId="Web-{FCEFCC3F-621E-4DE7-97BD-D4469AE0189D}" dt="2018-05-09T10:52:01.561" v="72" actId="14100"/>
          <ac:spMkLst>
            <pc:docMk/>
            <pc:sldMk cId="3395044428" sldId="271"/>
            <ac:spMk id="4" creationId="{83E2904D-AC81-402C-85C5-BDD36F809E6D}"/>
          </ac:spMkLst>
        </pc:spChg>
        <pc:spChg chg="mod">
          <ac:chgData name="Mari Sian.Whittaker - SCH.539" userId="S::msianwhittaker@educ.somerset.gov.uk::5578d3dd-76cd-4967-a8a2-8969f155d436" providerId="AD" clId="Web-{FCEFCC3F-621E-4DE7-97BD-D4469AE0189D}" dt="2018-05-09T10:51:26.997" v="60" actId="1076"/>
          <ac:spMkLst>
            <pc:docMk/>
            <pc:sldMk cId="3395044428" sldId="271"/>
            <ac:spMk id="5" creationId="{0F1A474E-8A3B-450C-93A3-81B160001FF2}"/>
          </ac:spMkLst>
        </pc:spChg>
        <pc:spChg chg="mod">
          <ac:chgData name="Mari Sian.Whittaker - SCH.539" userId="S::msianwhittaker@educ.somerset.gov.uk::5578d3dd-76cd-4967-a8a2-8969f155d436" providerId="AD" clId="Web-{FCEFCC3F-621E-4DE7-97BD-D4469AE0189D}" dt="2018-05-09T10:51:58.936" v="71" actId="1076"/>
          <ac:spMkLst>
            <pc:docMk/>
            <pc:sldMk cId="3395044428" sldId="271"/>
            <ac:spMk id="6" creationId="{DF344CBC-EBC8-40DD-8CE5-311A1C64E3FB}"/>
          </ac:spMkLst>
        </pc:spChg>
      </pc:sldChg>
      <pc:sldChg chg="modSp add">
        <pc:chgData name="Mari Sian.Whittaker - SCH.539" userId="S::msianwhittaker@educ.somerset.gov.uk::5578d3dd-76cd-4967-a8a2-8969f155d436" providerId="AD" clId="Web-{FCEFCC3F-621E-4DE7-97BD-D4469AE0189D}" dt="2018-05-09T10:51:50.701" v="69" actId="14100"/>
        <pc:sldMkLst>
          <pc:docMk/>
          <pc:sldMk cId="1917836627" sldId="272"/>
        </pc:sldMkLst>
        <pc:spChg chg="mod">
          <ac:chgData name="Mari Sian.Whittaker - SCH.539" userId="S::msianwhittaker@educ.somerset.gov.uk::5578d3dd-76cd-4967-a8a2-8969f155d436" providerId="AD" clId="Web-{FCEFCC3F-621E-4DE7-97BD-D4469AE0189D}" dt="2018-05-09T10:51:38.482" v="64" actId="14100"/>
          <ac:spMkLst>
            <pc:docMk/>
            <pc:sldMk cId="1917836627" sldId="272"/>
            <ac:spMk id="2" creationId="{A0E17CF3-7C9F-4AB8-9FD1-1AED02ED5800}"/>
          </ac:spMkLst>
        </pc:spChg>
        <pc:spChg chg="mod">
          <ac:chgData name="Mari Sian.Whittaker - SCH.539" userId="S::msianwhittaker@educ.somerset.gov.uk::5578d3dd-76cd-4967-a8a2-8969f155d436" providerId="AD" clId="Web-{FCEFCC3F-621E-4DE7-97BD-D4469AE0189D}" dt="2018-05-09T10:51:46.357" v="67" actId="14100"/>
          <ac:spMkLst>
            <pc:docMk/>
            <pc:sldMk cId="1917836627" sldId="272"/>
            <ac:spMk id="4" creationId="{E38DFC13-368E-41EC-8A39-61C5A6A73D8F}"/>
          </ac:spMkLst>
        </pc:spChg>
        <pc:spChg chg="mod">
          <ac:chgData name="Mari Sian.Whittaker - SCH.539" userId="S::msianwhittaker@educ.somerset.gov.uk::5578d3dd-76cd-4967-a8a2-8969f155d436" providerId="AD" clId="Web-{FCEFCC3F-621E-4DE7-97BD-D4469AE0189D}" dt="2018-05-09T10:51:50.701" v="69" actId="14100"/>
          <ac:spMkLst>
            <pc:docMk/>
            <pc:sldMk cId="1917836627" sldId="272"/>
            <ac:spMk id="6" creationId="{D7619B0E-DFFD-4776-8ECF-4503389AC2AC}"/>
          </ac:spMkLst>
        </pc:spChg>
      </pc:sldChg>
      <pc:sldChg chg="modSp add">
        <pc:chgData name="Mari Sian.Whittaker - SCH.539" userId="S::msianwhittaker@educ.somerset.gov.uk::5578d3dd-76cd-4967-a8a2-8969f155d436" providerId="AD" clId="Web-{FCEFCC3F-621E-4DE7-97BD-D4469AE0189D}" dt="2018-05-09T10:52:21.093" v="79" actId="1076"/>
        <pc:sldMkLst>
          <pc:docMk/>
          <pc:sldMk cId="2286518863" sldId="273"/>
        </pc:sldMkLst>
        <pc:spChg chg="mod">
          <ac:chgData name="Mari Sian.Whittaker - SCH.539" userId="S::msianwhittaker@educ.somerset.gov.uk::5578d3dd-76cd-4967-a8a2-8969f155d436" providerId="AD" clId="Web-{FCEFCC3F-621E-4DE7-97BD-D4469AE0189D}" dt="2018-05-09T10:52:06.499" v="73" actId="1076"/>
          <ac:spMkLst>
            <pc:docMk/>
            <pc:sldMk cId="2286518863" sldId="273"/>
            <ac:spMk id="2" creationId="{E304C81E-970E-4C72-8C77-EF1B127F8D4A}"/>
          </ac:spMkLst>
        </pc:spChg>
        <pc:spChg chg="mod">
          <ac:chgData name="Mari Sian.Whittaker - SCH.539" userId="S::msianwhittaker@educ.somerset.gov.uk::5578d3dd-76cd-4967-a8a2-8969f155d436" providerId="AD" clId="Web-{FCEFCC3F-621E-4DE7-97BD-D4469AE0189D}" dt="2018-05-09T10:52:08.687" v="74" actId="1076"/>
          <ac:spMkLst>
            <pc:docMk/>
            <pc:sldMk cId="2286518863" sldId="273"/>
            <ac:spMk id="6" creationId="{5B7D2FB4-540F-426D-B93D-16BABDE6E89F}"/>
          </ac:spMkLst>
        </pc:spChg>
        <pc:spChg chg="mod">
          <ac:chgData name="Mari Sian.Whittaker - SCH.539" userId="S::msianwhittaker@educ.somerset.gov.uk::5578d3dd-76cd-4967-a8a2-8969f155d436" providerId="AD" clId="Web-{FCEFCC3F-621E-4DE7-97BD-D4469AE0189D}" dt="2018-05-09T10:52:18.671" v="78" actId="14100"/>
          <ac:spMkLst>
            <pc:docMk/>
            <pc:sldMk cId="2286518863" sldId="273"/>
            <ac:spMk id="8" creationId="{43412554-8819-487F-B429-B66760F182FA}"/>
          </ac:spMkLst>
        </pc:spChg>
        <pc:spChg chg="mod">
          <ac:chgData name="Mari Sian.Whittaker - SCH.539" userId="S::msianwhittaker@educ.somerset.gov.uk::5578d3dd-76cd-4967-a8a2-8969f155d436" providerId="AD" clId="Web-{FCEFCC3F-621E-4DE7-97BD-D4469AE0189D}" dt="2018-05-09T10:52:11.155" v="75" actId="1076"/>
          <ac:spMkLst>
            <pc:docMk/>
            <pc:sldMk cId="2286518863" sldId="273"/>
            <ac:spMk id="10" creationId="{622667F6-249D-4E1A-8E3D-36C08124B5A6}"/>
          </ac:spMkLst>
        </pc:spChg>
        <pc:spChg chg="mod">
          <ac:chgData name="Mari Sian.Whittaker - SCH.539" userId="S::msianwhittaker@educ.somerset.gov.uk::5578d3dd-76cd-4967-a8a2-8969f155d436" providerId="AD" clId="Web-{FCEFCC3F-621E-4DE7-97BD-D4469AE0189D}" dt="2018-05-09T10:52:21.093" v="79" actId="1076"/>
          <ac:spMkLst>
            <pc:docMk/>
            <pc:sldMk cId="2286518863" sldId="273"/>
            <ac:spMk id="12" creationId="{477450C0-8655-4A7C-935A-928D16977B3D}"/>
          </ac:spMkLst>
        </pc:spChg>
      </pc:sldChg>
      <pc:sldChg chg="modSp add">
        <pc:chgData name="Mari Sian.Whittaker - SCH.539" userId="S::msianwhittaker@educ.somerset.gov.uk::5578d3dd-76cd-4967-a8a2-8969f155d436" providerId="AD" clId="Web-{FCEFCC3F-621E-4DE7-97BD-D4469AE0189D}" dt="2018-05-09T10:52:57.392" v="90" actId="1076"/>
        <pc:sldMkLst>
          <pc:docMk/>
          <pc:sldMk cId="3792870621" sldId="274"/>
        </pc:sldMkLst>
        <pc:spChg chg="mod">
          <ac:chgData name="Mari Sian.Whittaker - SCH.539" userId="S::msianwhittaker@educ.somerset.gov.uk::5578d3dd-76cd-4967-a8a2-8969f155d436" providerId="AD" clId="Web-{FCEFCC3F-621E-4DE7-97BD-D4469AE0189D}" dt="2018-05-09T10:52:41.891" v="84" actId="1076"/>
          <ac:spMkLst>
            <pc:docMk/>
            <pc:sldMk cId="3792870621" sldId="274"/>
            <ac:spMk id="2" creationId="{6F7607EB-75DC-48AE-AF26-E6235DAAC8AF}"/>
          </ac:spMkLst>
        </pc:spChg>
        <pc:spChg chg="mod">
          <ac:chgData name="Mari Sian.Whittaker - SCH.539" userId="S::msianwhittaker@educ.somerset.gov.uk::5578d3dd-76cd-4967-a8a2-8969f155d436" providerId="AD" clId="Web-{FCEFCC3F-621E-4DE7-97BD-D4469AE0189D}" dt="2018-05-09T10:52:57.392" v="90" actId="1076"/>
          <ac:spMkLst>
            <pc:docMk/>
            <pc:sldMk cId="3792870621" sldId="274"/>
            <ac:spMk id="5" creationId="{7D4E8557-A343-43BF-9E9A-4A741E76D634}"/>
          </ac:spMkLst>
        </pc:spChg>
        <pc:spChg chg="mod">
          <ac:chgData name="Mari Sian.Whittaker - SCH.539" userId="S::msianwhittaker@educ.somerset.gov.uk::5578d3dd-76cd-4967-a8a2-8969f155d436" providerId="AD" clId="Web-{FCEFCC3F-621E-4DE7-97BD-D4469AE0189D}" dt="2018-05-09T10:52:46.704" v="86" actId="1076"/>
          <ac:spMkLst>
            <pc:docMk/>
            <pc:sldMk cId="3792870621" sldId="274"/>
            <ac:spMk id="6" creationId="{6B871446-8AC7-415A-AC75-0B5F8F910739}"/>
          </ac:spMkLst>
        </pc:spChg>
      </pc:sldChg>
      <pc:sldChg chg="modSp add">
        <pc:chgData name="Mari Sian.Whittaker - SCH.539" userId="S::msianwhittaker@educ.somerset.gov.uk::5578d3dd-76cd-4967-a8a2-8969f155d436" providerId="AD" clId="Web-{FCEFCC3F-621E-4DE7-97BD-D4469AE0189D}" dt="2018-05-09T10:53:20.127" v="95" actId="1076"/>
        <pc:sldMkLst>
          <pc:docMk/>
          <pc:sldMk cId="3677350466" sldId="275"/>
        </pc:sldMkLst>
        <pc:spChg chg="mod">
          <ac:chgData name="Mari Sian.Whittaker - SCH.539" userId="S::msianwhittaker@educ.somerset.gov.uk::5578d3dd-76cd-4967-a8a2-8969f155d436" providerId="AD" clId="Web-{FCEFCC3F-621E-4DE7-97BD-D4469AE0189D}" dt="2018-05-09T10:53:06.345" v="92" actId="14100"/>
          <ac:spMkLst>
            <pc:docMk/>
            <pc:sldMk cId="3677350466" sldId="275"/>
            <ac:spMk id="4" creationId="{717D9DC3-397E-4F82-97BF-DC65C1EACD00}"/>
          </ac:spMkLst>
        </pc:spChg>
        <pc:spChg chg="mod">
          <ac:chgData name="Mari Sian.Whittaker - SCH.539" userId="S::msianwhittaker@educ.somerset.gov.uk::5578d3dd-76cd-4967-a8a2-8969f155d436" providerId="AD" clId="Web-{FCEFCC3F-621E-4DE7-97BD-D4469AE0189D}" dt="2018-05-09T10:53:20.127" v="95" actId="1076"/>
          <ac:spMkLst>
            <pc:docMk/>
            <pc:sldMk cId="3677350466" sldId="275"/>
            <ac:spMk id="5" creationId="{24D4E85C-116B-49BC-AF4F-D2436EB158CC}"/>
          </ac:spMkLst>
        </pc:spChg>
      </pc:sldChg>
      <pc:sldChg chg="addSp delSp modSp new">
        <pc:chgData name="Mari Sian.Whittaker - SCH.539" userId="S::msianwhittaker@educ.somerset.gov.uk::5578d3dd-76cd-4967-a8a2-8969f155d436" providerId="AD" clId="Web-{FCEFCC3F-621E-4DE7-97BD-D4469AE0189D}" dt="2018-05-09T10:48:45.209" v="19" actId="1076"/>
        <pc:sldMkLst>
          <pc:docMk/>
          <pc:sldMk cId="1419253254" sldId="276"/>
        </pc:sldMkLst>
        <pc:spChg chg="del">
          <ac:chgData name="Mari Sian.Whittaker - SCH.539" userId="S::msianwhittaker@educ.somerset.gov.uk::5578d3dd-76cd-4967-a8a2-8969f155d436" providerId="AD" clId="Web-{FCEFCC3F-621E-4DE7-97BD-D4469AE0189D}" dt="2018-05-09T10:48:00.520" v="4" actId="1076"/>
          <ac:spMkLst>
            <pc:docMk/>
            <pc:sldMk cId="1419253254" sldId="276"/>
            <ac:spMk id="2" creationId="{E36E0A66-C1BD-47E4-9394-39F069F24431}"/>
          </ac:spMkLst>
        </pc:spChg>
        <pc:spChg chg="del">
          <ac:chgData name="Mari Sian.Whittaker - SCH.539" userId="S::msianwhittaker@educ.somerset.gov.uk::5578d3dd-76cd-4967-a8a2-8969f155d436" providerId="AD" clId="Web-{FCEFCC3F-621E-4DE7-97BD-D4469AE0189D}" dt="2018-05-09T10:48:11.114" v="7" actId="1076"/>
          <ac:spMkLst>
            <pc:docMk/>
            <pc:sldMk cId="1419253254" sldId="276"/>
            <ac:spMk id="3" creationId="{71C04804-D5B3-4040-8852-28EC97D714EA}"/>
          </ac:spMkLst>
        </pc:spChg>
        <pc:spChg chg="add mod">
          <ac:chgData name="Mari Sian.Whittaker - SCH.539" userId="S::msianwhittaker@educ.somerset.gov.uk::5578d3dd-76cd-4967-a8a2-8969f155d436" providerId="AD" clId="Web-{FCEFCC3F-621E-4DE7-97BD-D4469AE0189D}" dt="2018-05-09T10:48:31.427" v="16" actId="1076"/>
          <ac:spMkLst>
            <pc:docMk/>
            <pc:sldMk cId="1419253254" sldId="276"/>
            <ac:spMk id="4" creationId="{F67731F6-986B-4DB9-9F41-E5CA61FDFBD3}"/>
          </ac:spMkLst>
        </pc:spChg>
        <pc:spChg chg="add mod">
          <ac:chgData name="Mari Sian.Whittaker - SCH.539" userId="S::msianwhittaker@educ.somerset.gov.uk::5578d3dd-76cd-4967-a8a2-8969f155d436" providerId="AD" clId="Web-{FCEFCC3F-621E-4DE7-97BD-D4469AE0189D}" dt="2018-05-09T10:48:21.646" v="12" actId="1076"/>
          <ac:spMkLst>
            <pc:docMk/>
            <pc:sldMk cId="1419253254" sldId="276"/>
            <ac:spMk id="5" creationId="{16FCF466-850F-41D9-AAA0-8E7A9BFD3E7C}"/>
          </ac:spMkLst>
        </pc:spChg>
        <pc:spChg chg="add mod">
          <ac:chgData name="Mari Sian.Whittaker - SCH.539" userId="S::msianwhittaker@educ.somerset.gov.uk::5578d3dd-76cd-4967-a8a2-8969f155d436" providerId="AD" clId="Web-{FCEFCC3F-621E-4DE7-97BD-D4469AE0189D}" dt="2018-05-09T10:48:45.209" v="19" actId="1076"/>
          <ac:spMkLst>
            <pc:docMk/>
            <pc:sldMk cId="1419253254" sldId="276"/>
            <ac:spMk id="6" creationId="{52FEA207-36A4-41A7-A68D-EBEBA9882C5D}"/>
          </ac:spMkLst>
        </pc:spChg>
      </pc:sldChg>
      <pc:sldChg chg="new ord">
        <pc:chgData name="Mari Sian.Whittaker - SCH.539" userId="S::msianwhittaker@educ.somerset.gov.uk::5578d3dd-76cd-4967-a8a2-8969f155d436" providerId="AD" clId="Web-{FCEFCC3F-621E-4DE7-97BD-D4469AE0189D}" dt="2018-05-09T10:52:28.156" v="81" actId="1076"/>
        <pc:sldMkLst>
          <pc:docMk/>
          <pc:sldMk cId="1416496735" sldId="277"/>
        </pc:sldMkLst>
      </pc:sldChg>
      <pc:sldChg chg="new">
        <pc:chgData name="Mari Sian.Whittaker - SCH.539" userId="S::msianwhittaker@educ.somerset.gov.uk::5578d3dd-76cd-4967-a8a2-8969f155d436" providerId="AD" clId="Web-{FCEFCC3F-621E-4DE7-97BD-D4469AE0189D}" dt="2018-05-09T10:52:31.078" v="82" actId="1076"/>
        <pc:sldMkLst>
          <pc:docMk/>
          <pc:sldMk cId="3412261116" sldId="278"/>
        </pc:sldMkLst>
      </pc:sldChg>
      <pc:sldChg chg="new">
        <pc:chgData name="Mari Sian.Whittaker - SCH.539" userId="S::msianwhittaker@educ.somerset.gov.uk::5578d3dd-76cd-4967-a8a2-8969f155d436" providerId="AD" clId="Web-{FCEFCC3F-621E-4DE7-97BD-D4469AE0189D}" dt="2018-05-09T10:52:36.735" v="83" actId="1076"/>
        <pc:sldMkLst>
          <pc:docMk/>
          <pc:sldMk cId="177806299" sldId="279"/>
        </pc:sldMkLst>
      </pc:sldChg>
    </pc:docChg>
  </pc:docChgLst>
  <pc:docChgLst>
    <pc:chgData name="Mari Sian.Whittaker - SCH.539" userId="S::msianwhittaker@educ.somerset.gov.uk::5578d3dd-76cd-4967-a8a2-8969f155d436" providerId="AD" clId="Web-{9FC207BF-C8BC-4245-ADBC-6E28A569A9AF}"/>
    <pc:docChg chg="addSld delSld modSld sldOrd">
      <pc:chgData name="Mari Sian.Whittaker - SCH.539" userId="S::msianwhittaker@educ.somerset.gov.uk::5578d3dd-76cd-4967-a8a2-8969f155d436" providerId="AD" clId="Web-{9FC207BF-C8BC-4245-ADBC-6E28A569A9AF}" dt="2019-01-30T06:52:34.910" v="5820"/>
      <pc:docMkLst>
        <pc:docMk/>
      </pc:docMkLst>
      <pc:sldChg chg="modSp">
        <pc:chgData name="Mari Sian.Whittaker - SCH.539" userId="S::msianwhittaker@educ.somerset.gov.uk::5578d3dd-76cd-4967-a8a2-8969f155d436" providerId="AD" clId="Web-{9FC207BF-C8BC-4245-ADBC-6E28A569A9AF}" dt="2019-01-30T04:37:06.674" v="1" actId="1076"/>
        <pc:sldMkLst>
          <pc:docMk/>
          <pc:sldMk cId="1627197603" sldId="256"/>
        </pc:sldMkLst>
        <pc:spChg chg="mod">
          <ac:chgData name="Mari Sian.Whittaker - SCH.539" userId="S::msianwhittaker@educ.somerset.gov.uk::5578d3dd-76cd-4967-a8a2-8969f155d436" providerId="AD" clId="Web-{9FC207BF-C8BC-4245-ADBC-6E28A569A9AF}" dt="2019-01-30T04:37:03.783" v="0" actId="1076"/>
          <ac:spMkLst>
            <pc:docMk/>
            <pc:sldMk cId="1627197603" sldId="256"/>
            <ac:spMk id="2" creationId="{00000000-0000-0000-0000-000000000000}"/>
          </ac:spMkLst>
        </pc:spChg>
        <pc:spChg chg="mod">
          <ac:chgData name="Mari Sian.Whittaker - SCH.539" userId="S::msianwhittaker@educ.somerset.gov.uk::5578d3dd-76cd-4967-a8a2-8969f155d436" providerId="AD" clId="Web-{9FC207BF-C8BC-4245-ADBC-6E28A569A9AF}" dt="2019-01-30T04:37:06.674" v="1" actId="1076"/>
          <ac:spMkLst>
            <pc:docMk/>
            <pc:sldMk cId="1627197603" sldId="256"/>
            <ac:spMk id="3" creationId="{00000000-0000-0000-0000-000000000000}"/>
          </ac:spMkLst>
        </pc:spChg>
      </pc:sldChg>
      <pc:sldChg chg="del">
        <pc:chgData name="Mari Sian.Whittaker - SCH.539" userId="S::msianwhittaker@educ.somerset.gov.uk::5578d3dd-76cd-4967-a8a2-8969f155d436" providerId="AD" clId="Web-{9FC207BF-C8BC-4245-ADBC-6E28A569A9AF}" dt="2019-01-30T05:57:19.517" v="2743"/>
        <pc:sldMkLst>
          <pc:docMk/>
          <pc:sldMk cId="3395044428" sldId="294"/>
        </pc:sldMkLst>
      </pc:sldChg>
      <pc:sldChg chg="addSp delSp modSp">
        <pc:chgData name="Mari Sian.Whittaker - SCH.539" userId="S::msianwhittaker@educ.somerset.gov.uk::5578d3dd-76cd-4967-a8a2-8969f155d436" providerId="AD" clId="Web-{9FC207BF-C8BC-4245-ADBC-6E28A569A9AF}" dt="2019-01-30T06:39:35.535" v="5817"/>
        <pc:sldMkLst>
          <pc:docMk/>
          <pc:sldMk cId="2350597262" sldId="295"/>
        </pc:sldMkLst>
        <pc:spChg chg="mod">
          <ac:chgData name="Mari Sian.Whittaker - SCH.539" userId="S::msianwhittaker@educ.somerset.gov.uk::5578d3dd-76cd-4967-a8a2-8969f155d436" providerId="AD" clId="Web-{9FC207BF-C8BC-4245-ADBC-6E28A569A9AF}" dt="2019-01-30T05:59:46.830" v="2785" actId="1076"/>
          <ac:spMkLst>
            <pc:docMk/>
            <pc:sldMk cId="2350597262" sldId="295"/>
            <ac:spMk id="2" creationId="{A3650369-9732-40F3-BBC2-26072A85E18C}"/>
          </ac:spMkLst>
        </pc:spChg>
        <pc:spChg chg="del mod">
          <ac:chgData name="Mari Sian.Whittaker - SCH.539" userId="S::msianwhittaker@educ.somerset.gov.uk::5578d3dd-76cd-4967-a8a2-8969f155d436" providerId="AD" clId="Web-{9FC207BF-C8BC-4245-ADBC-6E28A569A9AF}" dt="2019-01-30T05:58:56.236" v="2778"/>
          <ac:spMkLst>
            <pc:docMk/>
            <pc:sldMk cId="2350597262" sldId="295"/>
            <ac:spMk id="3" creationId="{F2A98903-5A0A-47E6-A76D-CBA24E7B4201}"/>
          </ac:spMkLst>
        </pc:spChg>
        <pc:spChg chg="add mod">
          <ac:chgData name="Mari Sian.Whittaker - SCH.539" userId="S::msianwhittaker@educ.somerset.gov.uk::5578d3dd-76cd-4967-a8a2-8969f155d436" providerId="AD" clId="Web-{9FC207BF-C8BC-4245-ADBC-6E28A569A9AF}" dt="2019-01-30T05:59:43.627" v="2784" actId="1076"/>
          <ac:spMkLst>
            <pc:docMk/>
            <pc:sldMk cId="2350597262" sldId="295"/>
            <ac:spMk id="5" creationId="{C9BE4D35-BD86-42D6-91D8-ABD50EF7A950}"/>
          </ac:spMkLst>
        </pc:spChg>
        <pc:spChg chg="del">
          <ac:chgData name="Mari Sian.Whittaker - SCH.539" userId="S::msianwhittaker@educ.somerset.gov.uk::5578d3dd-76cd-4967-a8a2-8969f155d436" providerId="AD" clId="Web-{9FC207BF-C8BC-4245-ADBC-6E28A569A9AF}" dt="2019-01-30T05:56:00.611" v="2723"/>
          <ac:spMkLst>
            <pc:docMk/>
            <pc:sldMk cId="2350597262" sldId="295"/>
            <ac:spMk id="6" creationId="{353C4400-F92F-461D-9F42-B7C18D825CFF}"/>
          </ac:spMkLst>
        </pc:spChg>
        <pc:spChg chg="add del mod">
          <ac:chgData name="Mari Sian.Whittaker - SCH.539" userId="S::msianwhittaker@educ.somerset.gov.uk::5578d3dd-76cd-4967-a8a2-8969f155d436" providerId="AD" clId="Web-{9FC207BF-C8BC-4245-ADBC-6E28A569A9AF}" dt="2019-01-30T05:59:29.189" v="2780"/>
          <ac:spMkLst>
            <pc:docMk/>
            <pc:sldMk cId="2350597262" sldId="295"/>
            <ac:spMk id="8" creationId="{AB49DBEF-CD06-47CD-BCB5-B20EAB4053BD}"/>
          </ac:spMkLst>
        </pc:spChg>
        <pc:spChg chg="add mod">
          <ac:chgData name="Mari Sian.Whittaker - SCH.539" userId="S::msianwhittaker@educ.somerset.gov.uk::5578d3dd-76cd-4967-a8a2-8969f155d436" providerId="AD" clId="Web-{9FC207BF-C8BC-4245-ADBC-6E28A569A9AF}" dt="2019-01-30T06:00:12.767" v="2792"/>
          <ac:spMkLst>
            <pc:docMk/>
            <pc:sldMk cId="2350597262" sldId="295"/>
            <ac:spMk id="9" creationId="{02C360DF-0D70-44E2-A896-CE01F3C6197A}"/>
          </ac:spMkLst>
        </pc:spChg>
        <pc:spChg chg="add del mod">
          <ac:chgData name="Mari Sian.Whittaker - SCH.539" userId="S::msianwhittaker@educ.somerset.gov.uk::5578d3dd-76cd-4967-a8a2-8969f155d436" providerId="AD" clId="Web-{9FC207BF-C8BC-4245-ADBC-6E28A569A9AF}" dt="2019-01-30T06:39:35.535" v="5817"/>
          <ac:spMkLst>
            <pc:docMk/>
            <pc:sldMk cId="2350597262" sldId="295"/>
            <ac:spMk id="10" creationId="{0BF340F3-8C9A-45C6-8518-06BAFB3764AD}"/>
          </ac:spMkLst>
        </pc:spChg>
        <pc:picChg chg="del mod">
          <ac:chgData name="Mari Sian.Whittaker - SCH.539" userId="S::msianwhittaker@educ.somerset.gov.uk::5578d3dd-76cd-4967-a8a2-8969f155d436" providerId="AD" clId="Web-{9FC207BF-C8BC-4245-ADBC-6E28A569A9AF}" dt="2019-01-30T05:59:36.939" v="2782"/>
          <ac:picMkLst>
            <pc:docMk/>
            <pc:sldMk cId="2350597262" sldId="295"/>
            <ac:picMk id="4" creationId="{C85055D2-957B-4048-A9FB-0F30FEC02342}"/>
          </ac:picMkLst>
        </pc:picChg>
      </pc:sldChg>
      <pc:sldChg chg="ord">
        <pc:chgData name="Mari Sian.Whittaker - SCH.539" userId="S::msianwhittaker@educ.somerset.gov.uk::5578d3dd-76cd-4967-a8a2-8969f155d436" providerId="AD" clId="Web-{9FC207BF-C8BC-4245-ADBC-6E28A569A9AF}" dt="2019-01-30T04:59:57.830" v="430"/>
        <pc:sldMkLst>
          <pc:docMk/>
          <pc:sldMk cId="1794432181" sldId="297"/>
        </pc:sldMkLst>
      </pc:sldChg>
      <pc:sldChg chg="modSp ord">
        <pc:chgData name="Mari Sian.Whittaker - SCH.539" userId="S::msianwhittaker@educ.somerset.gov.uk::5578d3dd-76cd-4967-a8a2-8969f155d436" providerId="AD" clId="Web-{9FC207BF-C8BC-4245-ADBC-6E28A569A9AF}" dt="2019-01-30T06:18:30.002" v="3712" actId="1076"/>
        <pc:sldMkLst>
          <pc:docMk/>
          <pc:sldMk cId="178422811" sldId="298"/>
        </pc:sldMkLst>
        <pc:spChg chg="mod">
          <ac:chgData name="Mari Sian.Whittaker - SCH.539" userId="S::msianwhittaker@educ.somerset.gov.uk::5578d3dd-76cd-4967-a8a2-8969f155d436" providerId="AD" clId="Web-{9FC207BF-C8BC-4245-ADBC-6E28A569A9AF}" dt="2019-01-30T06:18:29.127" v="3711" actId="20577"/>
          <ac:spMkLst>
            <pc:docMk/>
            <pc:sldMk cId="178422811" sldId="298"/>
            <ac:spMk id="3" creationId="{4B959704-3C4C-4DED-A971-1AEA18918B3B}"/>
          </ac:spMkLst>
        </pc:spChg>
        <pc:spChg chg="mod">
          <ac:chgData name="Mari Sian.Whittaker - SCH.539" userId="S::msianwhittaker@educ.somerset.gov.uk::5578d3dd-76cd-4967-a8a2-8969f155d436" providerId="AD" clId="Web-{9FC207BF-C8BC-4245-ADBC-6E28A569A9AF}" dt="2019-01-30T06:18:17.096" v="3708" actId="20577"/>
          <ac:spMkLst>
            <pc:docMk/>
            <pc:sldMk cId="178422811" sldId="298"/>
            <ac:spMk id="8" creationId="{B2E8C611-3F65-426A-A1B7-4A21EFB36C97}"/>
          </ac:spMkLst>
        </pc:spChg>
        <pc:grpChg chg="mod">
          <ac:chgData name="Mari Sian.Whittaker - SCH.539" userId="S::msianwhittaker@educ.somerset.gov.uk::5578d3dd-76cd-4967-a8a2-8969f155d436" providerId="AD" clId="Web-{9FC207BF-C8BC-4245-ADBC-6E28A569A9AF}" dt="2019-01-30T06:18:30.002" v="3712" actId="1076"/>
          <ac:grpSpMkLst>
            <pc:docMk/>
            <pc:sldMk cId="178422811" sldId="298"/>
            <ac:grpSpMk id="5" creationId="{72BC30B4-58DD-4B01-9E8D-162103370AF6}"/>
          </ac:grpSpMkLst>
        </pc:grpChg>
      </pc:sldChg>
      <pc:sldChg chg="modSp">
        <pc:chgData name="Mari Sian.Whittaker - SCH.539" userId="S::msianwhittaker@educ.somerset.gov.uk::5578d3dd-76cd-4967-a8a2-8969f155d436" providerId="AD" clId="Web-{9FC207BF-C8BC-4245-ADBC-6E28A569A9AF}" dt="2019-01-30T05:53:00.127" v="2712" actId="20577"/>
        <pc:sldMkLst>
          <pc:docMk/>
          <pc:sldMk cId="520672767" sldId="299"/>
        </pc:sldMkLst>
        <pc:spChg chg="mod">
          <ac:chgData name="Mari Sian.Whittaker - SCH.539" userId="S::msianwhittaker@educ.somerset.gov.uk::5578d3dd-76cd-4967-a8a2-8969f155d436" providerId="AD" clId="Web-{9FC207BF-C8BC-4245-ADBC-6E28A569A9AF}" dt="2019-01-30T05:53:00.127" v="2712" actId="20577"/>
          <ac:spMkLst>
            <pc:docMk/>
            <pc:sldMk cId="520672767" sldId="299"/>
            <ac:spMk id="8" creationId="{C2A639D2-911D-4BF9-96E9-887E40ADBC86}"/>
          </ac:spMkLst>
        </pc:spChg>
      </pc:sldChg>
      <pc:sldChg chg="modSp del">
        <pc:chgData name="Mari Sian.Whittaker - SCH.539" userId="S::msianwhittaker@educ.somerset.gov.uk::5578d3dd-76cd-4967-a8a2-8969f155d436" providerId="AD" clId="Web-{9FC207BF-C8BC-4245-ADBC-6E28A569A9AF}" dt="2019-01-30T05:23:31.471" v="763"/>
        <pc:sldMkLst>
          <pc:docMk/>
          <pc:sldMk cId="3834321167" sldId="300"/>
        </pc:sldMkLst>
        <pc:picChg chg="mod">
          <ac:chgData name="Mari Sian.Whittaker - SCH.539" userId="S::msianwhittaker@educ.somerset.gov.uk::5578d3dd-76cd-4967-a8a2-8969f155d436" providerId="AD" clId="Web-{9FC207BF-C8BC-4245-ADBC-6E28A569A9AF}" dt="2019-01-30T05:23:14.768" v="762" actId="1076"/>
          <ac:picMkLst>
            <pc:docMk/>
            <pc:sldMk cId="3834321167" sldId="300"/>
            <ac:picMk id="4" creationId="{7CA338ED-C8C6-4F77-9708-41205B432E51}"/>
          </ac:picMkLst>
        </pc:picChg>
      </pc:sldChg>
      <pc:sldChg chg="addSp delSp modSp">
        <pc:chgData name="Mari Sian.Whittaker - SCH.539" userId="S::msianwhittaker@educ.somerset.gov.uk::5578d3dd-76cd-4967-a8a2-8969f155d436" providerId="AD" clId="Web-{9FC207BF-C8BC-4245-ADBC-6E28A569A9AF}" dt="2019-01-30T06:12:55.471" v="3397" actId="20577"/>
        <pc:sldMkLst>
          <pc:docMk/>
          <pc:sldMk cId="512613014" sldId="301"/>
        </pc:sldMkLst>
        <pc:spChg chg="mod">
          <ac:chgData name="Mari Sian.Whittaker - SCH.539" userId="S::msianwhittaker@educ.somerset.gov.uk::5578d3dd-76cd-4967-a8a2-8969f155d436" providerId="AD" clId="Web-{9FC207BF-C8BC-4245-ADBC-6E28A569A9AF}" dt="2019-01-30T06:12:55.471" v="3397" actId="20577"/>
          <ac:spMkLst>
            <pc:docMk/>
            <pc:sldMk cId="512613014" sldId="301"/>
            <ac:spMk id="2" creationId="{448E24A3-A9CF-4FC8-AC5A-6004FFC1727F}"/>
          </ac:spMkLst>
        </pc:spChg>
        <pc:spChg chg="add del mod">
          <ac:chgData name="Mari Sian.Whittaker - SCH.539" userId="S::msianwhittaker@educ.somerset.gov.uk::5578d3dd-76cd-4967-a8a2-8969f155d436" providerId="AD" clId="Web-{9FC207BF-C8BC-4245-ADBC-6E28A569A9AF}" dt="2019-01-30T05:21:51.924" v="682"/>
          <ac:spMkLst>
            <pc:docMk/>
            <pc:sldMk cId="512613014" sldId="301"/>
            <ac:spMk id="5" creationId="{58486A08-91D5-4861-9D44-37606286C6ED}"/>
          </ac:spMkLst>
        </pc:spChg>
        <pc:spChg chg="mod">
          <ac:chgData name="Mari Sian.Whittaker - SCH.539" userId="S::msianwhittaker@educ.somerset.gov.uk::5578d3dd-76cd-4967-a8a2-8969f155d436" providerId="AD" clId="Web-{9FC207BF-C8BC-4245-ADBC-6E28A569A9AF}" dt="2019-01-30T05:22:14.424" v="719" actId="1076"/>
          <ac:spMkLst>
            <pc:docMk/>
            <pc:sldMk cId="512613014" sldId="301"/>
            <ac:spMk id="7" creationId="{E2660A09-2EAC-40FF-9A78-BAFC80D69968}"/>
          </ac:spMkLst>
        </pc:spChg>
      </pc:sldChg>
      <pc:sldChg chg="modSp">
        <pc:chgData name="Mari Sian.Whittaker - SCH.539" userId="S::msianwhittaker@educ.somerset.gov.uk::5578d3dd-76cd-4967-a8a2-8969f155d436" providerId="AD" clId="Web-{9FC207BF-C8BC-4245-ADBC-6E28A569A9AF}" dt="2019-01-30T05:49:23.939" v="2462" actId="20577"/>
        <pc:sldMkLst>
          <pc:docMk/>
          <pc:sldMk cId="2793609717" sldId="302"/>
        </pc:sldMkLst>
        <pc:spChg chg="mod">
          <ac:chgData name="Mari Sian.Whittaker - SCH.539" userId="S::msianwhittaker@educ.somerset.gov.uk::5578d3dd-76cd-4967-a8a2-8969f155d436" providerId="AD" clId="Web-{9FC207BF-C8BC-4245-ADBC-6E28A569A9AF}" dt="2019-01-30T05:49:23.939" v="2462" actId="20577"/>
          <ac:spMkLst>
            <pc:docMk/>
            <pc:sldMk cId="2793609717" sldId="302"/>
            <ac:spMk id="3" creationId="{2E26352A-175D-4BA0-95C7-9DBDC771DF79}"/>
          </ac:spMkLst>
        </pc:spChg>
      </pc:sldChg>
      <pc:sldChg chg="addSp modSp addAnim modAnim">
        <pc:chgData name="Mari Sian.Whittaker - SCH.539" userId="S::msianwhittaker@educ.somerset.gov.uk::5578d3dd-76cd-4967-a8a2-8969f155d436" providerId="AD" clId="Web-{9FC207BF-C8BC-4245-ADBC-6E28A569A9AF}" dt="2019-01-30T06:31:40.097" v="5466" actId="20577"/>
        <pc:sldMkLst>
          <pc:docMk/>
          <pc:sldMk cId="2123193590" sldId="303"/>
        </pc:sldMkLst>
        <pc:spChg chg="add mod">
          <ac:chgData name="Mari Sian.Whittaker - SCH.539" userId="S::msianwhittaker@educ.somerset.gov.uk::5578d3dd-76cd-4967-a8a2-8969f155d436" providerId="AD" clId="Web-{9FC207BF-C8BC-4245-ADBC-6E28A569A9AF}" dt="2019-01-30T05:28:49.158" v="1260" actId="1076"/>
          <ac:spMkLst>
            <pc:docMk/>
            <pc:sldMk cId="2123193590" sldId="303"/>
            <ac:spMk id="3" creationId="{3C439F2E-77AB-484C-B2BD-716DB4938994}"/>
          </ac:spMkLst>
        </pc:spChg>
        <pc:spChg chg="add mod">
          <ac:chgData name="Mari Sian.Whittaker - SCH.539" userId="S::msianwhittaker@educ.somerset.gov.uk::5578d3dd-76cd-4967-a8a2-8969f155d436" providerId="AD" clId="Web-{9FC207BF-C8BC-4245-ADBC-6E28A569A9AF}" dt="2019-01-30T06:31:11.926" v="5435" actId="20577"/>
          <ac:spMkLst>
            <pc:docMk/>
            <pc:sldMk cId="2123193590" sldId="303"/>
            <ac:spMk id="10" creationId="{158E5DE1-431F-4DB5-9E4E-64A104CE0101}"/>
          </ac:spMkLst>
        </pc:spChg>
        <pc:spChg chg="add mod">
          <ac:chgData name="Mari Sian.Whittaker - SCH.539" userId="S::msianwhittaker@educ.somerset.gov.uk::5578d3dd-76cd-4967-a8a2-8969f155d436" providerId="AD" clId="Web-{9FC207BF-C8BC-4245-ADBC-6E28A569A9AF}" dt="2019-01-30T05:33:36.955" v="1425" actId="20577"/>
          <ac:spMkLst>
            <pc:docMk/>
            <pc:sldMk cId="2123193590" sldId="303"/>
            <ac:spMk id="11" creationId="{92A1DA18-E410-4BFE-B606-1F77DCB338FA}"/>
          </ac:spMkLst>
        </pc:spChg>
        <pc:spChg chg="add mod">
          <ac:chgData name="Mari Sian.Whittaker - SCH.539" userId="S::msianwhittaker@educ.somerset.gov.uk::5578d3dd-76cd-4967-a8a2-8969f155d436" providerId="AD" clId="Web-{9FC207BF-C8BC-4245-ADBC-6E28A569A9AF}" dt="2019-01-30T06:31:40.097" v="5466" actId="20577"/>
          <ac:spMkLst>
            <pc:docMk/>
            <pc:sldMk cId="2123193590" sldId="303"/>
            <ac:spMk id="12" creationId="{0CFCC00C-A658-47F7-B487-8FECEF57CF9E}"/>
          </ac:spMkLst>
        </pc:spChg>
        <pc:spChg chg="add mod">
          <ac:chgData name="Mari Sian.Whittaker - SCH.539" userId="S::msianwhittaker@educ.somerset.gov.uk::5578d3dd-76cd-4967-a8a2-8969f155d436" providerId="AD" clId="Web-{9FC207BF-C8BC-4245-ADBC-6E28A569A9AF}" dt="2019-01-30T05:28:47.408" v="1258" actId="20577"/>
          <ac:spMkLst>
            <pc:docMk/>
            <pc:sldMk cId="2123193590" sldId="303"/>
            <ac:spMk id="13" creationId="{FC164775-96BB-4799-BD09-7FB31F68D4AC}"/>
          </ac:spMkLst>
        </pc:spChg>
        <pc:picChg chg="mod">
          <ac:chgData name="Mari Sian.Whittaker - SCH.539" userId="S::msianwhittaker@educ.somerset.gov.uk::5578d3dd-76cd-4967-a8a2-8969f155d436" providerId="AD" clId="Web-{9FC207BF-C8BC-4245-ADBC-6E28A569A9AF}" dt="2019-01-30T05:23:38.049" v="766" actId="1076"/>
          <ac:picMkLst>
            <pc:docMk/>
            <pc:sldMk cId="2123193590" sldId="303"/>
            <ac:picMk id="4" creationId="{00000000-0000-0000-0000-000000000000}"/>
          </ac:picMkLst>
        </pc:picChg>
        <pc:picChg chg="mod">
          <ac:chgData name="Mari Sian.Whittaker - SCH.539" userId="S::msianwhittaker@educ.somerset.gov.uk::5578d3dd-76cd-4967-a8a2-8969f155d436" providerId="AD" clId="Web-{9FC207BF-C8BC-4245-ADBC-6E28A569A9AF}" dt="2019-01-30T05:23:42.658" v="767" actId="1076"/>
          <ac:picMkLst>
            <pc:docMk/>
            <pc:sldMk cId="2123193590" sldId="303"/>
            <ac:picMk id="8" creationId="{00000000-0000-0000-0000-000000000000}"/>
          </ac:picMkLst>
        </pc:picChg>
      </pc:sldChg>
      <pc:sldChg chg="modSp">
        <pc:chgData name="Mari Sian.Whittaker - SCH.539" userId="S::msianwhittaker@educ.somerset.gov.uk::5578d3dd-76cd-4967-a8a2-8969f155d436" providerId="AD" clId="Web-{9FC207BF-C8BC-4245-ADBC-6E28A569A9AF}" dt="2019-01-30T05:30:26.096" v="1296" actId="1076"/>
        <pc:sldMkLst>
          <pc:docMk/>
          <pc:sldMk cId="2438544090" sldId="304"/>
        </pc:sldMkLst>
        <pc:spChg chg="mod">
          <ac:chgData name="Mari Sian.Whittaker - SCH.539" userId="S::msianwhittaker@educ.somerset.gov.uk::5578d3dd-76cd-4967-a8a2-8969f155d436" providerId="AD" clId="Web-{9FC207BF-C8BC-4245-ADBC-6E28A569A9AF}" dt="2019-01-30T05:29:18.908" v="1280" actId="20577"/>
          <ac:spMkLst>
            <pc:docMk/>
            <pc:sldMk cId="2438544090" sldId="304"/>
            <ac:spMk id="31" creationId="{00000000-0000-0000-0000-000000000000}"/>
          </ac:spMkLst>
        </pc:spChg>
        <pc:spChg chg="mod">
          <ac:chgData name="Mari Sian.Whittaker - SCH.539" userId="S::msianwhittaker@educ.somerset.gov.uk::5578d3dd-76cd-4967-a8a2-8969f155d436" providerId="AD" clId="Web-{9FC207BF-C8BC-4245-ADBC-6E28A569A9AF}" dt="2019-01-30T05:29:23.783" v="1282" actId="1076"/>
          <ac:spMkLst>
            <pc:docMk/>
            <pc:sldMk cId="2438544090" sldId="304"/>
            <ac:spMk id="2055" creationId="{00000000-0000-0000-0000-000000000000}"/>
          </ac:spMkLst>
        </pc:spChg>
        <pc:spChg chg="mod">
          <ac:chgData name="Mari Sian.Whittaker - SCH.539" userId="S::msianwhittaker@educ.somerset.gov.uk::5578d3dd-76cd-4967-a8a2-8969f155d436" providerId="AD" clId="Web-{9FC207BF-C8BC-4245-ADBC-6E28A569A9AF}" dt="2019-01-30T05:29:19.705" v="1281" actId="1076"/>
          <ac:spMkLst>
            <pc:docMk/>
            <pc:sldMk cId="2438544090" sldId="304"/>
            <ac:spMk id="2056" creationId="{00000000-0000-0000-0000-000000000000}"/>
          </ac:spMkLst>
        </pc:spChg>
        <pc:spChg chg="mod">
          <ac:chgData name="Mari Sian.Whittaker - SCH.539" userId="S::msianwhittaker@educ.somerset.gov.uk::5578d3dd-76cd-4967-a8a2-8969f155d436" providerId="AD" clId="Web-{9FC207BF-C8BC-4245-ADBC-6E28A569A9AF}" dt="2019-01-30T05:29:35.064" v="1287" actId="1076"/>
          <ac:spMkLst>
            <pc:docMk/>
            <pc:sldMk cId="2438544090" sldId="304"/>
            <ac:spMk id="2061" creationId="{00000000-0000-0000-0000-000000000000}"/>
          </ac:spMkLst>
        </pc:spChg>
        <pc:spChg chg="mod">
          <ac:chgData name="Mari Sian.Whittaker - SCH.539" userId="S::msianwhittaker@educ.somerset.gov.uk::5578d3dd-76cd-4967-a8a2-8969f155d436" providerId="AD" clId="Web-{9FC207BF-C8BC-4245-ADBC-6E28A569A9AF}" dt="2019-01-30T05:30:26.096" v="1296" actId="1076"/>
          <ac:spMkLst>
            <pc:docMk/>
            <pc:sldMk cId="2438544090" sldId="304"/>
            <ac:spMk id="2063" creationId="{00000000-0000-0000-0000-000000000000}"/>
          </ac:spMkLst>
        </pc:spChg>
        <pc:spChg chg="mod">
          <ac:chgData name="Mari Sian.Whittaker - SCH.539" userId="S::msianwhittaker@educ.somerset.gov.uk::5578d3dd-76cd-4967-a8a2-8969f155d436" providerId="AD" clId="Web-{9FC207BF-C8BC-4245-ADBC-6E28A569A9AF}" dt="2019-01-30T05:30:02.642" v="1288" actId="1076"/>
          <ac:spMkLst>
            <pc:docMk/>
            <pc:sldMk cId="2438544090" sldId="304"/>
            <ac:spMk id="2069" creationId="{00000000-0000-0000-0000-000000000000}"/>
          </ac:spMkLst>
        </pc:spChg>
        <pc:spChg chg="mod">
          <ac:chgData name="Mari Sian.Whittaker - SCH.539" userId="S::msianwhittaker@educ.somerset.gov.uk::5578d3dd-76cd-4967-a8a2-8969f155d436" providerId="AD" clId="Web-{9FC207BF-C8BC-4245-ADBC-6E28A569A9AF}" dt="2019-01-30T05:30:05.533" v="1289" actId="1076"/>
          <ac:spMkLst>
            <pc:docMk/>
            <pc:sldMk cId="2438544090" sldId="304"/>
            <ac:spMk id="2080" creationId="{00000000-0000-0000-0000-000000000000}"/>
          </ac:spMkLst>
        </pc:spChg>
        <pc:spChg chg="mod">
          <ac:chgData name="Mari Sian.Whittaker - SCH.539" userId="S::msianwhittaker@educ.somerset.gov.uk::5578d3dd-76cd-4967-a8a2-8969f155d436" providerId="AD" clId="Web-{9FC207BF-C8BC-4245-ADBC-6E28A569A9AF}" dt="2019-01-30T05:29:30.611" v="1285" actId="1076"/>
          <ac:spMkLst>
            <pc:docMk/>
            <pc:sldMk cId="2438544090" sldId="304"/>
            <ac:spMk id="4121" creationId="{00000000-0000-0000-0000-000000000000}"/>
          </ac:spMkLst>
        </pc:spChg>
        <pc:spChg chg="mod">
          <ac:chgData name="Mari Sian.Whittaker - SCH.539" userId="S::msianwhittaker@educ.somerset.gov.uk::5578d3dd-76cd-4967-a8a2-8969f155d436" providerId="AD" clId="Web-{9FC207BF-C8BC-4245-ADBC-6E28A569A9AF}" dt="2019-01-30T05:30:21.564" v="1295" actId="14100"/>
          <ac:spMkLst>
            <pc:docMk/>
            <pc:sldMk cId="2438544090" sldId="304"/>
            <ac:spMk id="4124" creationId="{00000000-0000-0000-0000-000000000000}"/>
          </ac:spMkLst>
        </pc:spChg>
      </pc:sldChg>
      <pc:sldChg chg="addSp delSp modSp">
        <pc:chgData name="Mari Sian.Whittaker - SCH.539" userId="S::msianwhittaker@educ.somerset.gov.uk::5578d3dd-76cd-4967-a8a2-8969f155d436" providerId="AD" clId="Web-{9FC207BF-C8BC-4245-ADBC-6E28A569A9AF}" dt="2019-01-30T06:52:34.910" v="5820"/>
        <pc:sldMkLst>
          <pc:docMk/>
          <pc:sldMk cId="654085409" sldId="306"/>
        </pc:sldMkLst>
        <pc:spChg chg="add del mod">
          <ac:chgData name="Mari Sian.Whittaker - SCH.539" userId="S::msianwhittaker@educ.somerset.gov.uk::5578d3dd-76cd-4967-a8a2-8969f155d436" providerId="AD" clId="Web-{9FC207BF-C8BC-4245-ADBC-6E28A569A9AF}" dt="2019-01-30T06:39:06.113" v="5812"/>
          <ac:spMkLst>
            <pc:docMk/>
            <pc:sldMk cId="654085409" sldId="306"/>
            <ac:spMk id="3" creationId="{E0DD0707-C595-474A-9EEA-08D7A90D3A6C}"/>
          </ac:spMkLst>
        </pc:spChg>
        <pc:spChg chg="add mod">
          <ac:chgData name="Mari Sian.Whittaker - SCH.539" userId="S::msianwhittaker@educ.somerset.gov.uk::5578d3dd-76cd-4967-a8a2-8969f155d436" providerId="AD" clId="Web-{9FC207BF-C8BC-4245-ADBC-6E28A569A9AF}" dt="2019-01-30T06:39:08.973" v="5814"/>
          <ac:spMkLst>
            <pc:docMk/>
            <pc:sldMk cId="654085409" sldId="306"/>
            <ac:spMk id="4" creationId="{094C7D20-4389-4030-9177-5EF7B0FECAC0}"/>
          </ac:spMkLst>
        </pc:spChg>
        <pc:spChg chg="add del mod">
          <ac:chgData name="Mari Sian.Whittaker - SCH.539" userId="S::msianwhittaker@educ.somerset.gov.uk::5578d3dd-76cd-4967-a8a2-8969f155d436" providerId="AD" clId="Web-{9FC207BF-C8BC-4245-ADBC-6E28A569A9AF}" dt="2019-01-30T06:52:34.910" v="5820"/>
          <ac:spMkLst>
            <pc:docMk/>
            <pc:sldMk cId="654085409" sldId="306"/>
            <ac:spMk id="5" creationId="{F957AA1F-A417-4D1F-A71D-FA408EDDE234}"/>
          </ac:spMkLst>
        </pc:spChg>
      </pc:sldChg>
      <pc:sldChg chg="del ord">
        <pc:chgData name="Mari Sian.Whittaker - SCH.539" userId="S::msianwhittaker@educ.somerset.gov.uk::5578d3dd-76cd-4967-a8a2-8969f155d436" providerId="AD" clId="Web-{9FC207BF-C8BC-4245-ADBC-6E28A569A9AF}" dt="2019-01-30T05:36:43.314" v="1502"/>
        <pc:sldMkLst>
          <pc:docMk/>
          <pc:sldMk cId="1386386228" sldId="307"/>
        </pc:sldMkLst>
      </pc:sldChg>
      <pc:sldChg chg="delSp modSp del ord">
        <pc:chgData name="Mari Sian.Whittaker - SCH.539" userId="S::msianwhittaker@educ.somerset.gov.uk::5578d3dd-76cd-4967-a8a2-8969f155d436" providerId="AD" clId="Web-{9FC207BF-C8BC-4245-ADBC-6E28A569A9AF}" dt="2019-01-30T05:49:38.721" v="2464"/>
        <pc:sldMkLst>
          <pc:docMk/>
          <pc:sldMk cId="3116365149" sldId="308"/>
        </pc:sldMkLst>
        <pc:spChg chg="mod">
          <ac:chgData name="Mari Sian.Whittaker - SCH.539" userId="S::msianwhittaker@educ.somerset.gov.uk::5578d3dd-76cd-4967-a8a2-8969f155d436" providerId="AD" clId="Web-{9FC207BF-C8BC-4245-ADBC-6E28A569A9AF}" dt="2019-01-30T05:38:26.455" v="1538" actId="1076"/>
          <ac:spMkLst>
            <pc:docMk/>
            <pc:sldMk cId="3116365149" sldId="308"/>
            <ac:spMk id="2" creationId="{8A739741-A276-4694-B3E3-23F859CD2E15}"/>
          </ac:spMkLst>
        </pc:spChg>
        <pc:spChg chg="mod">
          <ac:chgData name="Mari Sian.Whittaker - SCH.539" userId="S::msianwhittaker@educ.somerset.gov.uk::5578d3dd-76cd-4967-a8a2-8969f155d436" providerId="AD" clId="Web-{9FC207BF-C8BC-4245-ADBC-6E28A569A9AF}" dt="2019-01-30T05:37:39.955" v="1528" actId="1076"/>
          <ac:spMkLst>
            <pc:docMk/>
            <pc:sldMk cId="3116365149" sldId="308"/>
            <ac:spMk id="4" creationId="{FEB75DB3-B4A4-4C26-9442-BB8D5E521AA9}"/>
          </ac:spMkLst>
        </pc:spChg>
        <pc:picChg chg="del">
          <ac:chgData name="Mari Sian.Whittaker - SCH.539" userId="S::msianwhittaker@educ.somerset.gov.uk::5578d3dd-76cd-4967-a8a2-8969f155d436" providerId="AD" clId="Web-{9FC207BF-C8BC-4245-ADBC-6E28A569A9AF}" dt="2019-01-30T05:37:29.596" v="1524"/>
          <ac:picMkLst>
            <pc:docMk/>
            <pc:sldMk cId="3116365149" sldId="308"/>
            <ac:picMk id="6" creationId="{774E1513-C10C-463F-8D6E-A19AC44254CA}"/>
          </ac:picMkLst>
        </pc:picChg>
        <pc:picChg chg="del">
          <ac:chgData name="Mari Sian.Whittaker - SCH.539" userId="S::msianwhittaker@educ.somerset.gov.uk::5578d3dd-76cd-4967-a8a2-8969f155d436" providerId="AD" clId="Web-{9FC207BF-C8BC-4245-ADBC-6E28A569A9AF}" dt="2019-01-30T05:37:31.330" v="1525"/>
          <ac:picMkLst>
            <pc:docMk/>
            <pc:sldMk cId="3116365149" sldId="308"/>
            <ac:picMk id="8" creationId="{F29BD2A3-AC76-4C38-8A4C-CA8A5F20D08E}"/>
          </ac:picMkLst>
        </pc:picChg>
      </pc:sldChg>
      <pc:sldChg chg="addSp modSp ord addAnim modAnim">
        <pc:chgData name="Mari Sian.Whittaker - SCH.539" userId="S::msianwhittaker@educ.somerset.gov.uk::5578d3dd-76cd-4967-a8a2-8969f155d436" providerId="AD" clId="Web-{9FC207BF-C8BC-4245-ADBC-6E28A569A9AF}" dt="2019-01-30T05:52:35.455" v="2707"/>
        <pc:sldMkLst>
          <pc:docMk/>
          <pc:sldMk cId="3864658862" sldId="309"/>
        </pc:sldMkLst>
        <pc:spChg chg="mod">
          <ac:chgData name="Mari Sian.Whittaker - SCH.539" userId="S::msianwhittaker@educ.somerset.gov.uk::5578d3dd-76cd-4967-a8a2-8969f155d436" providerId="AD" clId="Web-{9FC207BF-C8BC-4245-ADBC-6E28A569A9AF}" dt="2019-01-30T05:38:00.564" v="1532" actId="1076"/>
          <ac:spMkLst>
            <pc:docMk/>
            <pc:sldMk cId="3864658862" sldId="309"/>
            <ac:spMk id="2" creationId="{11A003EE-5AF2-4924-835E-EC8F6F3A6D3C}"/>
          </ac:spMkLst>
        </pc:spChg>
        <pc:spChg chg="add mod">
          <ac:chgData name="Mari Sian.Whittaker - SCH.539" userId="S::msianwhittaker@educ.somerset.gov.uk::5578d3dd-76cd-4967-a8a2-8969f155d436" providerId="AD" clId="Web-{9FC207BF-C8BC-4245-ADBC-6E28A569A9AF}" dt="2019-01-30T05:40:38.830" v="1718" actId="1076"/>
          <ac:spMkLst>
            <pc:docMk/>
            <pc:sldMk cId="3864658862" sldId="309"/>
            <ac:spMk id="3" creationId="{5CA55087-292D-485A-AB15-681A8B095130}"/>
          </ac:spMkLst>
        </pc:spChg>
        <pc:spChg chg="add mod">
          <ac:chgData name="Mari Sian.Whittaker - SCH.539" userId="S::msianwhittaker@educ.somerset.gov.uk::5578d3dd-76cd-4967-a8a2-8969f155d436" providerId="AD" clId="Web-{9FC207BF-C8BC-4245-ADBC-6E28A569A9AF}" dt="2019-01-30T05:48:54.205" v="2453" actId="14100"/>
          <ac:spMkLst>
            <pc:docMk/>
            <pc:sldMk cId="3864658862" sldId="309"/>
            <ac:spMk id="7" creationId="{D92788EF-6715-4615-B587-E25746E80DA7}"/>
          </ac:spMkLst>
        </pc:spChg>
        <pc:spChg chg="add mod">
          <ac:chgData name="Mari Sian.Whittaker - SCH.539" userId="S::msianwhittaker@educ.somerset.gov.uk::5578d3dd-76cd-4967-a8a2-8969f155d436" providerId="AD" clId="Web-{9FC207BF-C8BC-4245-ADBC-6E28A569A9AF}" dt="2019-01-30T05:52:31.158" v="2705" actId="1076"/>
          <ac:spMkLst>
            <pc:docMk/>
            <pc:sldMk cId="3864658862" sldId="309"/>
            <ac:spMk id="8" creationId="{318820C1-6DA1-464A-B124-169FD816F7D3}"/>
          </ac:spMkLst>
        </pc:spChg>
        <pc:picChg chg="mod">
          <ac:chgData name="Mari Sian.Whittaker - SCH.539" userId="S::msianwhittaker@educ.somerset.gov.uk::5578d3dd-76cd-4967-a8a2-8969f155d436" providerId="AD" clId="Web-{9FC207BF-C8BC-4245-ADBC-6E28A569A9AF}" dt="2019-01-30T05:38:05.674" v="1534" actId="14100"/>
          <ac:picMkLst>
            <pc:docMk/>
            <pc:sldMk cId="3864658862" sldId="309"/>
            <ac:picMk id="4" creationId="{580212C4-A98D-4912-85CC-4117AEFA5B1A}"/>
          </ac:picMkLst>
        </pc:picChg>
        <pc:picChg chg="mod">
          <ac:chgData name="Mari Sian.Whittaker - SCH.539" userId="S::msianwhittaker@educ.somerset.gov.uk::5578d3dd-76cd-4967-a8a2-8969f155d436" providerId="AD" clId="Web-{9FC207BF-C8BC-4245-ADBC-6E28A569A9AF}" dt="2019-01-30T05:38:03.314" v="1533" actId="14100"/>
          <ac:picMkLst>
            <pc:docMk/>
            <pc:sldMk cId="3864658862" sldId="309"/>
            <ac:picMk id="5" creationId="{2DDCF9A0-BBAB-4560-B069-A1D7B22A97BE}"/>
          </ac:picMkLst>
        </pc:picChg>
      </pc:sldChg>
      <pc:sldChg chg="addSp delSp modSp new del">
        <pc:chgData name="Mari Sian.Whittaker - SCH.539" userId="S::msianwhittaker@educ.somerset.gov.uk::5578d3dd-76cd-4967-a8a2-8969f155d436" providerId="AD" clId="Web-{9FC207BF-C8BC-4245-ADBC-6E28A569A9AF}" dt="2019-01-30T05:22:20.158" v="721"/>
        <pc:sldMkLst>
          <pc:docMk/>
          <pc:sldMk cId="3719197022" sldId="310"/>
        </pc:sldMkLst>
        <pc:spChg chg="mod">
          <ac:chgData name="Mari Sian.Whittaker - SCH.539" userId="S::msianwhittaker@educ.somerset.gov.uk::5578d3dd-76cd-4967-a8a2-8969f155d436" providerId="AD" clId="Web-{9FC207BF-C8BC-4245-ADBC-6E28A569A9AF}" dt="2019-01-30T04:58:45.189" v="423" actId="20577"/>
          <ac:spMkLst>
            <pc:docMk/>
            <pc:sldMk cId="3719197022" sldId="310"/>
            <ac:spMk id="2" creationId="{C0882FA5-BCAD-466B-B1C2-73D22799D183}"/>
          </ac:spMkLst>
        </pc:spChg>
        <pc:spChg chg="del mod">
          <ac:chgData name="Mari Sian.Whittaker - SCH.539" userId="S::msianwhittaker@educ.somerset.gov.uk::5578d3dd-76cd-4967-a8a2-8969f155d436" providerId="AD" clId="Web-{9FC207BF-C8BC-4245-ADBC-6E28A569A9AF}" dt="2019-01-30T04:39:33.814" v="39"/>
          <ac:spMkLst>
            <pc:docMk/>
            <pc:sldMk cId="3719197022" sldId="310"/>
            <ac:spMk id="3" creationId="{8D28F26C-D254-46FB-89D8-E9883AE70B74}"/>
          </ac:spMkLst>
        </pc:spChg>
        <pc:spChg chg="add mod">
          <ac:chgData name="Mari Sian.Whittaker - SCH.539" userId="S::msianwhittaker@educ.somerset.gov.uk::5578d3dd-76cd-4967-a8a2-8969f155d436" providerId="AD" clId="Web-{9FC207BF-C8BC-4245-ADBC-6E28A569A9AF}" dt="2019-01-30T04:45:31.283" v="139"/>
          <ac:spMkLst>
            <pc:docMk/>
            <pc:sldMk cId="3719197022" sldId="310"/>
            <ac:spMk id="7" creationId="{24B8CA1B-9721-4143-BFB2-6BDEC4C7C4ED}"/>
          </ac:spMkLst>
        </pc:spChg>
        <pc:graphicFrameChg chg="add del mod ord modGraphic">
          <ac:chgData name="Mari Sian.Whittaker - SCH.539" userId="S::msianwhittaker@educ.somerset.gov.uk::5578d3dd-76cd-4967-a8a2-8969f155d436" providerId="AD" clId="Web-{9FC207BF-C8BC-4245-ADBC-6E28A569A9AF}" dt="2019-01-30T04:45:31.283" v="139"/>
          <ac:graphicFrameMkLst>
            <pc:docMk/>
            <pc:sldMk cId="3719197022" sldId="310"/>
            <ac:graphicFrameMk id="5" creationId="{83FE10F0-CA24-4609-937B-24A88A51ABD3}"/>
          </ac:graphicFrameMkLst>
        </pc:graphicFrameChg>
      </pc:sldChg>
      <pc:sldChg chg="addSp delSp modSp add ord">
        <pc:chgData name="Mari Sian.Whittaker - SCH.539" userId="S::msianwhittaker@educ.somerset.gov.uk::5578d3dd-76cd-4967-a8a2-8969f155d436" providerId="AD" clId="Web-{9FC207BF-C8BC-4245-ADBC-6E28A569A9AF}" dt="2019-01-30T05:00:03.783" v="431"/>
        <pc:sldMkLst>
          <pc:docMk/>
          <pc:sldMk cId="408948670" sldId="311"/>
        </pc:sldMkLst>
        <pc:spChg chg="mod">
          <ac:chgData name="Mari Sian.Whittaker - SCH.539" userId="S::msianwhittaker@educ.somerset.gov.uk::5578d3dd-76cd-4967-a8a2-8969f155d436" providerId="AD" clId="Web-{9FC207BF-C8BC-4245-ADBC-6E28A569A9AF}" dt="2019-01-30T04:45:21.283" v="137"/>
          <ac:spMkLst>
            <pc:docMk/>
            <pc:sldMk cId="408948670" sldId="311"/>
            <ac:spMk id="2" creationId="{00000000-0000-0000-0000-000000000000}"/>
          </ac:spMkLst>
        </pc:spChg>
        <pc:spChg chg="mod">
          <ac:chgData name="Mari Sian.Whittaker - SCH.539" userId="S::msianwhittaker@educ.somerset.gov.uk::5578d3dd-76cd-4967-a8a2-8969f155d436" providerId="AD" clId="Web-{9FC207BF-C8BC-4245-ADBC-6E28A569A9AF}" dt="2019-01-30T04:50:40.111" v="251" actId="20577"/>
          <ac:spMkLst>
            <pc:docMk/>
            <pc:sldMk cId="408948670" sldId="311"/>
            <ac:spMk id="3" creationId="{00000000-0000-0000-0000-000000000000}"/>
          </ac:spMkLst>
        </pc:spChg>
        <pc:graphicFrameChg chg="add del mod">
          <ac:chgData name="Mari Sian.Whittaker - SCH.539" userId="S::msianwhittaker@educ.somerset.gov.uk::5578d3dd-76cd-4967-a8a2-8969f155d436" providerId="AD" clId="Web-{9FC207BF-C8BC-4245-ADBC-6E28A569A9AF}" dt="2019-01-30T04:43:01.971" v="102"/>
          <ac:graphicFrameMkLst>
            <pc:docMk/>
            <pc:sldMk cId="408948670" sldId="311"/>
            <ac:graphicFrameMk id="5" creationId="{A8E7ACFE-CA9D-4041-A048-1DA852AE2848}"/>
          </ac:graphicFrameMkLst>
        </pc:graphicFrameChg>
        <pc:graphicFrameChg chg="add mod modGraphic">
          <ac:chgData name="Mari Sian.Whittaker - SCH.539" userId="S::msianwhittaker@educ.somerset.gov.uk::5578d3dd-76cd-4967-a8a2-8969f155d436" providerId="AD" clId="Web-{9FC207BF-C8BC-4245-ADBC-6E28A569A9AF}" dt="2019-01-30T04:50:42.314" v="253" actId="1076"/>
          <ac:graphicFrameMkLst>
            <pc:docMk/>
            <pc:sldMk cId="408948670" sldId="311"/>
            <ac:graphicFrameMk id="7" creationId="{78E9E9A3-0986-4A5B-8B7F-8081780BA05B}"/>
          </ac:graphicFrameMkLst>
        </pc:graphicFrameChg>
        <pc:picChg chg="mod">
          <ac:chgData name="Mari Sian.Whittaker - SCH.539" userId="S::msianwhittaker@educ.somerset.gov.uk::5578d3dd-76cd-4967-a8a2-8969f155d436" providerId="AD" clId="Web-{9FC207BF-C8BC-4245-ADBC-6E28A569A9AF}" dt="2019-01-30T04:44:55.236" v="135" actId="1076"/>
          <ac:picMkLst>
            <pc:docMk/>
            <pc:sldMk cId="408948670" sldId="311"/>
            <ac:picMk id="1026" creationId="{00000000-0000-0000-0000-000000000000}"/>
          </ac:picMkLst>
        </pc:picChg>
        <pc:cxnChg chg="add del mod">
          <ac:chgData name="Mari Sian.Whittaker - SCH.539" userId="S::msianwhittaker@educ.somerset.gov.uk::5578d3dd-76cd-4967-a8a2-8969f155d436" providerId="AD" clId="Web-{9FC207BF-C8BC-4245-ADBC-6E28A569A9AF}" dt="2019-01-30T04:49:00.830" v="172"/>
          <ac:cxnSpMkLst>
            <pc:docMk/>
            <pc:sldMk cId="408948670" sldId="311"/>
            <ac:cxnSpMk id="8" creationId="{267AE223-0E15-4A40-B87C-348F0983A305}"/>
          </ac:cxnSpMkLst>
        </pc:cxnChg>
        <pc:cxnChg chg="add mod">
          <ac:chgData name="Mari Sian.Whittaker - SCH.539" userId="S::msianwhittaker@educ.somerset.gov.uk::5578d3dd-76cd-4967-a8a2-8969f155d436" providerId="AD" clId="Web-{9FC207BF-C8BC-4245-ADBC-6E28A569A9AF}" dt="2019-01-30T04:49:35.455" v="181" actId="1076"/>
          <ac:cxnSpMkLst>
            <pc:docMk/>
            <pc:sldMk cId="408948670" sldId="311"/>
            <ac:cxnSpMk id="9" creationId="{7F4C4D16-0DF9-4145-818B-D87AFE050A66}"/>
          </ac:cxnSpMkLst>
        </pc:cxnChg>
      </pc:sldChg>
      <pc:sldChg chg="modSp add">
        <pc:chgData name="Mari Sian.Whittaker - SCH.539" userId="S::msianwhittaker@educ.somerset.gov.uk::5578d3dd-76cd-4967-a8a2-8969f155d436" providerId="AD" clId="Web-{9FC207BF-C8BC-4245-ADBC-6E28A569A9AF}" dt="2019-01-30T04:57:26.599" v="410" actId="1076"/>
        <pc:sldMkLst>
          <pc:docMk/>
          <pc:sldMk cId="2540798536" sldId="312"/>
        </pc:sldMkLst>
        <pc:spChg chg="mod">
          <ac:chgData name="Mari Sian.Whittaker - SCH.539" userId="S::msianwhittaker@educ.somerset.gov.uk::5578d3dd-76cd-4967-a8a2-8969f155d436" providerId="AD" clId="Web-{9FC207BF-C8BC-4245-ADBC-6E28A569A9AF}" dt="2019-01-30T04:57:09.223" v="407" actId="14100"/>
          <ac:spMkLst>
            <pc:docMk/>
            <pc:sldMk cId="2540798536" sldId="312"/>
            <ac:spMk id="11" creationId="{00000000-0000-0000-0000-000000000000}"/>
          </ac:spMkLst>
        </pc:spChg>
        <pc:picChg chg="mod">
          <ac:chgData name="Mari Sian.Whittaker - SCH.539" userId="S::msianwhittaker@educ.somerset.gov.uk::5578d3dd-76cd-4967-a8a2-8969f155d436" providerId="AD" clId="Web-{9FC207BF-C8BC-4245-ADBC-6E28A569A9AF}" dt="2019-01-30T04:57:26.599" v="410" actId="1076"/>
          <ac:picMkLst>
            <pc:docMk/>
            <pc:sldMk cId="2540798536" sldId="312"/>
            <ac:picMk id="10" creationId="{00000000-0000-0000-0000-000000000000}"/>
          </ac:picMkLst>
        </pc:picChg>
      </pc:sldChg>
      <pc:sldChg chg="modSp add ord">
        <pc:chgData name="Mari Sian.Whittaker - SCH.539" userId="S::msianwhittaker@educ.somerset.gov.uk::5578d3dd-76cd-4967-a8a2-8969f155d436" providerId="AD" clId="Web-{9FC207BF-C8BC-4245-ADBC-6E28A569A9AF}" dt="2019-01-30T05:11:43.455" v="592" actId="1076"/>
        <pc:sldMkLst>
          <pc:docMk/>
          <pc:sldMk cId="36118389" sldId="313"/>
        </pc:sldMkLst>
        <pc:picChg chg="mod">
          <ac:chgData name="Mari Sian.Whittaker - SCH.539" userId="S::msianwhittaker@educ.somerset.gov.uk::5578d3dd-76cd-4967-a8a2-8969f155d436" providerId="AD" clId="Web-{9FC207BF-C8BC-4245-ADBC-6E28A569A9AF}" dt="2019-01-30T05:11:43.455" v="592" actId="1076"/>
          <ac:picMkLst>
            <pc:docMk/>
            <pc:sldMk cId="36118389" sldId="313"/>
            <ac:picMk id="5" creationId="{3C1E6F6C-BAC8-4F74-81C6-F7C3478D6FFA}"/>
          </ac:picMkLst>
        </pc:picChg>
      </pc:sldChg>
      <pc:sldChg chg="delSp modSp add">
        <pc:chgData name="Mari Sian.Whittaker - SCH.539" userId="S::msianwhittaker@educ.somerset.gov.uk::5578d3dd-76cd-4967-a8a2-8969f155d436" providerId="AD" clId="Web-{9FC207BF-C8BC-4245-ADBC-6E28A569A9AF}" dt="2019-01-30T06:10:34.439" v="3212" actId="20577"/>
        <pc:sldMkLst>
          <pc:docMk/>
          <pc:sldMk cId="465889261" sldId="314"/>
        </pc:sldMkLst>
        <pc:spChg chg="mod">
          <ac:chgData name="Mari Sian.Whittaker - SCH.539" userId="S::msianwhittaker@educ.somerset.gov.uk::5578d3dd-76cd-4967-a8a2-8969f155d436" providerId="AD" clId="Web-{9FC207BF-C8BC-4245-ADBC-6E28A569A9AF}" dt="2019-01-30T06:10:34.439" v="3212" actId="20577"/>
          <ac:spMkLst>
            <pc:docMk/>
            <pc:sldMk cId="465889261" sldId="314"/>
            <ac:spMk id="5" creationId="{9EC16CE3-948C-48AC-8414-ACD15AC9AE46}"/>
          </ac:spMkLst>
        </pc:spChg>
        <pc:picChg chg="del mod">
          <ac:chgData name="Mari Sian.Whittaker - SCH.539" userId="S::msianwhittaker@educ.somerset.gov.uk::5578d3dd-76cd-4967-a8a2-8969f155d436" providerId="AD" clId="Web-{9FC207BF-C8BC-4245-ADBC-6E28A569A9AF}" dt="2019-01-30T05:12:24.814" v="593"/>
          <ac:picMkLst>
            <pc:docMk/>
            <pc:sldMk cId="465889261" sldId="314"/>
            <ac:picMk id="4" creationId="{00000000-0000-0000-0000-000000000000}"/>
          </ac:picMkLst>
        </pc:picChg>
      </pc:sldChg>
      <pc:sldChg chg="modSp add">
        <pc:chgData name="Mari Sian.Whittaker - SCH.539" userId="S::msianwhittaker@educ.somerset.gov.uk::5578d3dd-76cd-4967-a8a2-8969f155d436" providerId="AD" clId="Web-{9FC207BF-C8BC-4245-ADBC-6E28A569A9AF}" dt="2019-01-30T06:07:31.064" v="3077" actId="1076"/>
        <pc:sldMkLst>
          <pc:docMk/>
          <pc:sldMk cId="3603176960" sldId="315"/>
        </pc:sldMkLst>
        <pc:spChg chg="mod">
          <ac:chgData name="Mari Sian.Whittaker - SCH.539" userId="S::msianwhittaker@educ.somerset.gov.uk::5578d3dd-76cd-4967-a8a2-8969f155d436" providerId="AD" clId="Web-{9FC207BF-C8BC-4245-ADBC-6E28A569A9AF}" dt="2019-01-30T06:07:31.064" v="3077" actId="1076"/>
          <ac:spMkLst>
            <pc:docMk/>
            <pc:sldMk cId="3603176960" sldId="315"/>
            <ac:spMk id="5" creationId="{9EC16CE3-948C-48AC-8414-ACD15AC9AE46}"/>
          </ac:spMkLst>
        </pc:spChg>
      </pc:sldChg>
      <pc:sldChg chg="modSp add">
        <pc:chgData name="Mari Sian.Whittaker - SCH.539" userId="S::msianwhittaker@educ.somerset.gov.uk::5578d3dd-76cd-4967-a8a2-8969f155d436" providerId="AD" clId="Web-{9FC207BF-C8BC-4245-ADBC-6E28A569A9AF}" dt="2019-01-30T06:05:05.549" v="2951" actId="20577"/>
        <pc:sldMkLst>
          <pc:docMk/>
          <pc:sldMk cId="958985240" sldId="316"/>
        </pc:sldMkLst>
        <pc:spChg chg="mod">
          <ac:chgData name="Mari Sian.Whittaker - SCH.539" userId="S::msianwhittaker@educ.somerset.gov.uk::5578d3dd-76cd-4967-a8a2-8969f155d436" providerId="AD" clId="Web-{9FC207BF-C8BC-4245-ADBC-6E28A569A9AF}" dt="2019-01-30T06:05:05.549" v="2951" actId="20577"/>
          <ac:spMkLst>
            <pc:docMk/>
            <pc:sldMk cId="958985240" sldId="316"/>
            <ac:spMk id="5" creationId="{9EC16CE3-948C-48AC-8414-ACD15AC9AE46}"/>
          </ac:spMkLst>
        </pc:spChg>
      </pc:sldChg>
      <pc:sldChg chg="addSp delSp modSp add">
        <pc:chgData name="Mari Sian.Whittaker - SCH.539" userId="S::msianwhittaker@educ.somerset.gov.uk::5578d3dd-76cd-4967-a8a2-8969f155d436" providerId="AD" clId="Web-{9FC207BF-C8BC-4245-ADBC-6E28A569A9AF}" dt="2019-01-30T05:10:41.408" v="582" actId="1076"/>
        <pc:sldMkLst>
          <pc:docMk/>
          <pc:sldMk cId="2699113235" sldId="317"/>
        </pc:sldMkLst>
        <pc:spChg chg="mod">
          <ac:chgData name="Mari Sian.Whittaker - SCH.539" userId="S::msianwhittaker@educ.somerset.gov.uk::5578d3dd-76cd-4967-a8a2-8969f155d436" providerId="AD" clId="Web-{9FC207BF-C8BC-4245-ADBC-6E28A569A9AF}" dt="2019-01-30T05:10:36.502" v="580" actId="1076"/>
          <ac:spMkLst>
            <pc:docMk/>
            <pc:sldMk cId="2699113235" sldId="317"/>
            <ac:spMk id="2" creationId="{00000000-0000-0000-0000-000000000000}"/>
          </ac:spMkLst>
        </pc:spChg>
        <pc:spChg chg="mod">
          <ac:chgData name="Mari Sian.Whittaker - SCH.539" userId="S::msianwhittaker@educ.somerset.gov.uk::5578d3dd-76cd-4967-a8a2-8969f155d436" providerId="AD" clId="Web-{9FC207BF-C8BC-4245-ADBC-6E28A569A9AF}" dt="2019-01-30T05:10:24.674" v="576" actId="14100"/>
          <ac:spMkLst>
            <pc:docMk/>
            <pc:sldMk cId="2699113235" sldId="317"/>
            <ac:spMk id="4" creationId="{8768BF2D-84E5-4763-B215-9513F3C44A0D}"/>
          </ac:spMkLst>
        </pc:spChg>
        <pc:spChg chg="add mod">
          <ac:chgData name="Mari Sian.Whittaker - SCH.539" userId="S::msianwhittaker@educ.somerset.gov.uk::5578d3dd-76cd-4967-a8a2-8969f155d436" providerId="AD" clId="Web-{9FC207BF-C8BC-4245-ADBC-6E28A569A9AF}" dt="2019-01-30T05:09:16.346" v="552" actId="20577"/>
          <ac:spMkLst>
            <pc:docMk/>
            <pc:sldMk cId="2699113235" sldId="317"/>
            <ac:spMk id="8" creationId="{6E425E9A-41BA-478A-A32F-7B860ED42CDA}"/>
          </ac:spMkLst>
        </pc:spChg>
        <pc:spChg chg="add mod">
          <ac:chgData name="Mari Sian.Whittaker - SCH.539" userId="S::msianwhittaker@educ.somerset.gov.uk::5578d3dd-76cd-4967-a8a2-8969f155d436" providerId="AD" clId="Web-{9FC207BF-C8BC-4245-ADBC-6E28A569A9AF}" dt="2019-01-30T05:10:20.564" v="573" actId="20577"/>
          <ac:spMkLst>
            <pc:docMk/>
            <pc:sldMk cId="2699113235" sldId="317"/>
            <ac:spMk id="9" creationId="{F9A02C29-00FE-455E-A580-AFE5D1FB096C}"/>
          </ac:spMkLst>
        </pc:spChg>
        <pc:picChg chg="add del mod">
          <ac:chgData name="Mari Sian.Whittaker - SCH.539" userId="S::msianwhittaker@educ.somerset.gov.uk::5578d3dd-76cd-4967-a8a2-8969f155d436" providerId="AD" clId="Web-{9FC207BF-C8BC-4245-ADBC-6E28A569A9AF}" dt="2019-01-30T05:03:15.346" v="483"/>
          <ac:picMkLst>
            <pc:docMk/>
            <pc:sldMk cId="2699113235" sldId="317"/>
            <ac:picMk id="5" creationId="{02393945-4872-44D5-BFA8-B0DCEB853621}"/>
          </ac:picMkLst>
        </pc:picChg>
        <pc:picChg chg="add del mod">
          <ac:chgData name="Mari Sian.Whittaker - SCH.539" userId="S::msianwhittaker@educ.somerset.gov.uk::5578d3dd-76cd-4967-a8a2-8969f155d436" providerId="AD" clId="Web-{9FC207BF-C8BC-4245-ADBC-6E28A569A9AF}" dt="2019-01-30T05:10:41.408" v="582" actId="1076"/>
          <ac:picMkLst>
            <pc:docMk/>
            <pc:sldMk cId="2699113235" sldId="317"/>
            <ac:picMk id="6" creationId="{00000000-0000-0000-0000-000000000000}"/>
          </ac:picMkLst>
        </pc:picChg>
      </pc:sldChg>
      <pc:sldChg chg="addSp delSp modSp add ord">
        <pc:chgData name="Mari Sian.Whittaker - SCH.539" userId="S::msianwhittaker@educ.somerset.gov.uk::5578d3dd-76cd-4967-a8a2-8969f155d436" providerId="AD" clId="Web-{9FC207BF-C8BC-4245-ADBC-6E28A569A9AF}" dt="2019-01-30T05:11:18.736" v="589" actId="1076"/>
        <pc:sldMkLst>
          <pc:docMk/>
          <pc:sldMk cId="21076826" sldId="318"/>
        </pc:sldMkLst>
        <pc:spChg chg="del mod">
          <ac:chgData name="Mari Sian.Whittaker - SCH.539" userId="S::msianwhittaker@educ.somerset.gov.uk::5578d3dd-76cd-4967-a8a2-8969f155d436" providerId="AD" clId="Web-{9FC207BF-C8BC-4245-ADBC-6E28A569A9AF}" dt="2019-01-30T04:51:16.939" v="289"/>
          <ac:spMkLst>
            <pc:docMk/>
            <pc:sldMk cId="21076826" sldId="318"/>
            <ac:spMk id="2" creationId="{A9B36D80-E2F3-432E-8C01-4B3691180749}"/>
          </ac:spMkLst>
        </pc:spChg>
        <pc:spChg chg="mod">
          <ac:chgData name="Mari Sian.Whittaker - SCH.539" userId="S::msianwhittaker@educ.somerset.gov.uk::5578d3dd-76cd-4967-a8a2-8969f155d436" providerId="AD" clId="Web-{9FC207BF-C8BC-4245-ADBC-6E28A569A9AF}" dt="2019-01-30T05:04:05.674" v="496" actId="20577"/>
          <ac:spMkLst>
            <pc:docMk/>
            <pc:sldMk cId="21076826" sldId="318"/>
            <ac:spMk id="3" creationId="{30947358-53DE-4FE2-AF1C-C7446FD89FEE}"/>
          </ac:spMkLst>
        </pc:spChg>
        <pc:spChg chg="mod">
          <ac:chgData name="Mari Sian.Whittaker - SCH.539" userId="S::msianwhittaker@educ.somerset.gov.uk::5578d3dd-76cd-4967-a8a2-8969f155d436" providerId="AD" clId="Web-{9FC207BF-C8BC-4245-ADBC-6E28A569A9AF}" dt="2019-01-30T05:10:16.408" v="571" actId="1076"/>
          <ac:spMkLst>
            <pc:docMk/>
            <pc:sldMk cId="21076826" sldId="318"/>
            <ac:spMk id="4" creationId="{8768BF2D-84E5-4763-B215-9513F3C44A0D}"/>
          </ac:spMkLst>
        </pc:spChg>
        <pc:spChg chg="add mod">
          <ac:chgData name="Mari Sian.Whittaker - SCH.539" userId="S::msianwhittaker@educ.somerset.gov.uk::5578d3dd-76cd-4967-a8a2-8969f155d436" providerId="AD" clId="Web-{9FC207BF-C8BC-4245-ADBC-6E28A569A9AF}" dt="2019-01-30T05:09:20.221" v="555" actId="20577"/>
          <ac:spMkLst>
            <pc:docMk/>
            <pc:sldMk cId="21076826" sldId="318"/>
            <ac:spMk id="6" creationId="{2DA00F7B-622C-4245-97E6-6E42EB1EB84C}"/>
          </ac:spMkLst>
        </pc:spChg>
        <pc:spChg chg="add mod">
          <ac:chgData name="Mari Sian.Whittaker - SCH.539" userId="S::msianwhittaker@educ.somerset.gov.uk::5578d3dd-76cd-4967-a8a2-8969f155d436" providerId="AD" clId="Web-{9FC207BF-C8BC-4245-ADBC-6E28A569A9AF}" dt="2019-01-30T05:11:18.736" v="589" actId="1076"/>
          <ac:spMkLst>
            <pc:docMk/>
            <pc:sldMk cId="21076826" sldId="318"/>
            <ac:spMk id="7" creationId="{4B1521A5-E78A-4091-B6E5-6F3182FFD1BD}"/>
          </ac:spMkLst>
        </pc:spChg>
        <pc:spChg chg="add mod">
          <ac:chgData name="Mari Sian.Whittaker - SCH.539" userId="S::msianwhittaker@educ.somerset.gov.uk::5578d3dd-76cd-4967-a8a2-8969f155d436" providerId="AD" clId="Web-{9FC207BF-C8BC-4245-ADBC-6E28A569A9AF}" dt="2019-01-30T05:11:17.424" v="587" actId="20577"/>
          <ac:spMkLst>
            <pc:docMk/>
            <pc:sldMk cId="21076826" sldId="318"/>
            <ac:spMk id="8" creationId="{2A3C8B16-57CF-4AF7-BA30-43546468D85C}"/>
          </ac:spMkLst>
        </pc:spChg>
      </pc:sldChg>
      <pc:sldChg chg="addSp modSp new">
        <pc:chgData name="Mari Sian.Whittaker - SCH.539" userId="S::msianwhittaker@educ.somerset.gov.uk::5578d3dd-76cd-4967-a8a2-8969f155d436" providerId="AD" clId="Web-{9FC207BF-C8BC-4245-ADBC-6E28A569A9AF}" dt="2019-01-30T06:01:43.674" v="2812" actId="20577"/>
        <pc:sldMkLst>
          <pc:docMk/>
          <pc:sldMk cId="2193549559" sldId="319"/>
        </pc:sldMkLst>
        <pc:spChg chg="add mod">
          <ac:chgData name="Mari Sian.Whittaker - SCH.539" userId="S::msianwhittaker@educ.somerset.gov.uk::5578d3dd-76cd-4967-a8a2-8969f155d436" providerId="AD" clId="Web-{9FC207BF-C8BC-4245-ADBC-6E28A569A9AF}" dt="2019-01-30T06:01:02.674" v="2799" actId="1076"/>
          <ac:spMkLst>
            <pc:docMk/>
            <pc:sldMk cId="2193549559" sldId="319"/>
            <ac:spMk id="2" creationId="{5DCDEB8B-684F-42D3-8694-5415CFA4408D}"/>
          </ac:spMkLst>
        </pc:spChg>
        <pc:spChg chg="add mod">
          <ac:chgData name="Mari Sian.Whittaker - SCH.539" userId="S::msianwhittaker@educ.somerset.gov.uk::5578d3dd-76cd-4967-a8a2-8969f155d436" providerId="AD" clId="Web-{9FC207BF-C8BC-4245-ADBC-6E28A569A9AF}" dt="2019-01-30T06:01:43.674" v="2812" actId="20577"/>
          <ac:spMkLst>
            <pc:docMk/>
            <pc:sldMk cId="2193549559" sldId="319"/>
            <ac:spMk id="5" creationId="{D46B03EC-EB2B-4C5A-8C15-A382111146F1}"/>
          </ac:spMkLst>
        </pc:spChg>
        <pc:picChg chg="add mod">
          <ac:chgData name="Mari Sian.Whittaker - SCH.539" userId="S::msianwhittaker@educ.somerset.gov.uk::5578d3dd-76cd-4967-a8a2-8969f155d436" providerId="AD" clId="Web-{9FC207BF-C8BC-4245-ADBC-6E28A569A9AF}" dt="2019-01-30T06:01:07.142" v="2801" actId="1076"/>
          <ac:picMkLst>
            <pc:docMk/>
            <pc:sldMk cId="2193549559" sldId="319"/>
            <ac:picMk id="3" creationId="{F6BEF553-6015-41E1-BE57-DA7EE13649A4}"/>
          </ac:picMkLst>
        </pc:picChg>
      </pc:sldChg>
      <pc:sldChg chg="modSp add del">
        <pc:chgData name="Mari Sian.Whittaker - SCH.539" userId="S::msianwhittaker@educ.somerset.gov.uk::5578d3dd-76cd-4967-a8a2-8969f155d436" providerId="AD" clId="Web-{9FC207BF-C8BC-4245-ADBC-6E28A569A9AF}" dt="2019-01-30T04:51:28.111" v="291"/>
        <pc:sldMkLst>
          <pc:docMk/>
          <pc:sldMk cId="3276907012" sldId="319"/>
        </pc:sldMkLst>
        <pc:spChg chg="mod">
          <ac:chgData name="Mari Sian.Whittaker - SCH.539" userId="S::msianwhittaker@educ.somerset.gov.uk::5578d3dd-76cd-4967-a8a2-8969f155d436" providerId="AD" clId="Web-{9FC207BF-C8BC-4245-ADBC-6E28A569A9AF}" dt="2019-01-30T04:50:57.267" v="284" actId="20577"/>
          <ac:spMkLst>
            <pc:docMk/>
            <pc:sldMk cId="3276907012" sldId="319"/>
            <ac:spMk id="4098" creationId="{00000000-0000-0000-0000-000000000000}"/>
          </ac:spMkLst>
        </pc:spChg>
      </pc:sldChg>
      <pc:sldChg chg="addSp modSp new addAnim modAnim">
        <pc:chgData name="Mari Sian.Whittaker - SCH.539" userId="S::msianwhittaker@educ.somerset.gov.uk::5578d3dd-76cd-4967-a8a2-8969f155d436" providerId="AD" clId="Web-{9FC207BF-C8BC-4245-ADBC-6E28A569A9AF}" dt="2019-01-30T06:37:03.879" v="5807" actId="20577"/>
        <pc:sldMkLst>
          <pc:docMk/>
          <pc:sldMk cId="3470521271" sldId="320"/>
        </pc:sldMkLst>
        <pc:spChg chg="mod">
          <ac:chgData name="Mari Sian.Whittaker - SCH.539" userId="S::msianwhittaker@educ.somerset.gov.uk::5578d3dd-76cd-4967-a8a2-8969f155d436" providerId="AD" clId="Web-{9FC207BF-C8BC-4245-ADBC-6E28A569A9AF}" dt="2019-01-30T06:32:08.504" v="5472" actId="1076"/>
          <ac:spMkLst>
            <pc:docMk/>
            <pc:sldMk cId="3470521271" sldId="320"/>
            <ac:spMk id="2" creationId="{56D5EB26-5432-4CF8-9DCC-020B5524DB12}"/>
          </ac:spMkLst>
        </pc:spChg>
        <pc:spChg chg="mod">
          <ac:chgData name="Mari Sian.Whittaker - SCH.539" userId="S::msianwhittaker@educ.somerset.gov.uk::5578d3dd-76cd-4967-a8a2-8969f155d436" providerId="AD" clId="Web-{9FC207BF-C8BC-4245-ADBC-6E28A569A9AF}" dt="2019-01-30T06:32:17.519" v="5476" actId="1076"/>
          <ac:spMkLst>
            <pc:docMk/>
            <pc:sldMk cId="3470521271" sldId="320"/>
            <ac:spMk id="3" creationId="{7CA78588-0585-4266-AE53-03DFA0C244D1}"/>
          </ac:spMkLst>
        </pc:spChg>
        <pc:spChg chg="add mod">
          <ac:chgData name="Mari Sian.Whittaker - SCH.539" userId="S::msianwhittaker@educ.somerset.gov.uk::5578d3dd-76cd-4967-a8a2-8969f155d436" providerId="AD" clId="Web-{9FC207BF-C8BC-4245-ADBC-6E28A569A9AF}" dt="2019-01-30T06:37:03.879" v="5807" actId="20577"/>
          <ac:spMkLst>
            <pc:docMk/>
            <pc:sldMk cId="3470521271" sldId="320"/>
            <ac:spMk id="4" creationId="{233ADE67-142F-445B-A7D2-5EA4D665098E}"/>
          </ac:spMkLst>
        </pc:spChg>
      </pc:sldChg>
    </pc:docChg>
  </pc:docChgLst>
  <pc:docChgLst>
    <pc:chgData name="Mari Sian.Whittaker - SCH.539" userId="S::msianwhittaker@educ.somerset.gov.uk::5578d3dd-76cd-4967-a8a2-8969f155d436" providerId="AD" clId="Web-{BE547D65-FD4F-2BBC-5321-265A64E79661}"/>
    <pc:docChg chg="modSld">
      <pc:chgData name="Mari Sian.Whittaker - SCH.539" userId="S::msianwhittaker@educ.somerset.gov.uk::5578d3dd-76cd-4967-a8a2-8969f155d436" providerId="AD" clId="Web-{BE547D65-FD4F-2BBC-5321-265A64E79661}" dt="2019-02-13T13:57:54.651" v="43" actId="20577"/>
      <pc:docMkLst>
        <pc:docMk/>
      </pc:docMkLst>
      <pc:sldChg chg="modSp">
        <pc:chgData name="Mari Sian.Whittaker - SCH.539" userId="S::msianwhittaker@educ.somerset.gov.uk::5578d3dd-76cd-4967-a8a2-8969f155d436" providerId="AD" clId="Web-{BE547D65-FD4F-2BBC-5321-265A64E79661}" dt="2019-02-13T13:57:54.651" v="42" actId="20577"/>
        <pc:sldMkLst>
          <pc:docMk/>
          <pc:sldMk cId="1176362388" sldId="272"/>
        </pc:sldMkLst>
        <pc:spChg chg="mod">
          <ac:chgData name="Mari Sian.Whittaker - SCH.539" userId="S::msianwhittaker@educ.somerset.gov.uk::5578d3dd-76cd-4967-a8a2-8969f155d436" providerId="AD" clId="Web-{BE547D65-FD4F-2BBC-5321-265A64E79661}" dt="2019-02-13T13:57:54.651" v="42" actId="20577"/>
          <ac:spMkLst>
            <pc:docMk/>
            <pc:sldMk cId="1176362388" sldId="272"/>
            <ac:spMk id="5" creationId="{A016ECBE-8257-4F22-8C51-394A1E5EB0CA}"/>
          </ac:spMkLst>
        </pc:spChg>
      </pc:sldChg>
      <pc:sldChg chg="modSp">
        <pc:chgData name="Mari Sian.Whittaker - SCH.539" userId="S::msianwhittaker@educ.somerset.gov.uk::5578d3dd-76cd-4967-a8a2-8969f155d436" providerId="AD" clId="Web-{BE547D65-FD4F-2BBC-5321-265A64E79661}" dt="2019-02-13T13:57:36.633" v="34" actId="20577"/>
        <pc:sldMkLst>
          <pc:docMk/>
          <pc:sldMk cId="3737705880" sldId="274"/>
        </pc:sldMkLst>
        <pc:spChg chg="mod">
          <ac:chgData name="Mari Sian.Whittaker - SCH.539" userId="S::msianwhittaker@educ.somerset.gov.uk::5578d3dd-76cd-4967-a8a2-8969f155d436" providerId="AD" clId="Web-{BE547D65-FD4F-2BBC-5321-265A64E79661}" dt="2019-02-13T13:57:36.633" v="34" actId="20577"/>
          <ac:spMkLst>
            <pc:docMk/>
            <pc:sldMk cId="3737705880" sldId="274"/>
            <ac:spMk id="3" creationId="{AEEA2352-FC64-4AD7-8240-3C88164EE7CC}"/>
          </ac:spMkLst>
        </pc:spChg>
      </pc:sldChg>
      <pc:sldChg chg="modSp">
        <pc:chgData name="Mari Sian.Whittaker - SCH.539" userId="S::msianwhittaker@educ.somerset.gov.uk::5578d3dd-76cd-4967-a8a2-8969f155d436" providerId="AD" clId="Web-{BE547D65-FD4F-2BBC-5321-265A64E79661}" dt="2019-02-13T13:57:10.492" v="14" actId="20577"/>
        <pc:sldMkLst>
          <pc:docMk/>
          <pc:sldMk cId="2954804810" sldId="276"/>
        </pc:sldMkLst>
        <pc:spChg chg="mod">
          <ac:chgData name="Mari Sian.Whittaker - SCH.539" userId="S::msianwhittaker@educ.somerset.gov.uk::5578d3dd-76cd-4967-a8a2-8969f155d436" providerId="AD" clId="Web-{BE547D65-FD4F-2BBC-5321-265A64E79661}" dt="2019-02-13T13:57:10.492" v="14" actId="20577"/>
          <ac:spMkLst>
            <pc:docMk/>
            <pc:sldMk cId="2954804810" sldId="276"/>
            <ac:spMk id="6" creationId="{CCFA34D4-23DF-4935-B535-DEC72221E058}"/>
          </ac:spMkLst>
        </pc:spChg>
      </pc:sldChg>
      <pc:sldChg chg="modSp">
        <pc:chgData name="Mari Sian.Whittaker - SCH.539" userId="S::msianwhittaker@educ.somerset.gov.uk::5578d3dd-76cd-4967-a8a2-8969f155d436" providerId="AD" clId="Web-{BE547D65-FD4F-2BBC-5321-265A64E79661}" dt="2019-02-13T13:57:04.601" v="9" actId="20577"/>
        <pc:sldMkLst>
          <pc:docMk/>
          <pc:sldMk cId="997008712" sldId="278"/>
        </pc:sldMkLst>
        <pc:spChg chg="mod">
          <ac:chgData name="Mari Sian.Whittaker - SCH.539" userId="S::msianwhittaker@educ.somerset.gov.uk::5578d3dd-76cd-4967-a8a2-8969f155d436" providerId="AD" clId="Web-{BE547D65-FD4F-2BBC-5321-265A64E79661}" dt="2019-02-13T13:57:04.601" v="9" actId="20577"/>
          <ac:spMkLst>
            <pc:docMk/>
            <pc:sldMk cId="997008712" sldId="278"/>
            <ac:spMk id="3" creationId="{F6FD8145-92F9-4ABA-B644-4BF9616B6845}"/>
          </ac:spMkLst>
        </pc:spChg>
      </pc:sldChg>
    </pc:docChg>
  </pc:docChgLst>
  <pc:docChgLst>
    <pc:chgData name="Mari Sian.Whittaker - SCH.539" userId="S::msianwhittaker@educ.somerset.gov.uk::5578d3dd-76cd-4967-a8a2-8969f155d436" providerId="AD" clId="Web-{C9A8A10D-DC90-87C6-2F9C-D65B8902FF57}"/>
    <pc:docChg chg="addSld delSld modSld sldOrd">
      <pc:chgData name="Mari Sian.Whittaker - SCH.539" userId="S::msianwhittaker@educ.somerset.gov.uk::5578d3dd-76cd-4967-a8a2-8969f155d436" providerId="AD" clId="Web-{C9A8A10D-DC90-87C6-2F9C-D65B8902FF57}" dt="2019-02-11T06:28:40.699" v="244" actId="20577"/>
      <pc:docMkLst>
        <pc:docMk/>
      </pc:docMkLst>
      <pc:sldChg chg="modSp">
        <pc:chgData name="Mari Sian.Whittaker - SCH.539" userId="S::msianwhittaker@educ.somerset.gov.uk::5578d3dd-76cd-4967-a8a2-8969f155d436" providerId="AD" clId="Web-{C9A8A10D-DC90-87C6-2F9C-D65B8902FF57}" dt="2019-02-11T06:17:23.369" v="45" actId="14100"/>
        <pc:sldMkLst>
          <pc:docMk/>
          <pc:sldMk cId="1627197603" sldId="256"/>
        </pc:sldMkLst>
        <pc:spChg chg="mod">
          <ac:chgData name="Mari Sian.Whittaker - SCH.539" userId="S::msianwhittaker@educ.somerset.gov.uk::5578d3dd-76cd-4967-a8a2-8969f155d436" providerId="AD" clId="Web-{C9A8A10D-DC90-87C6-2F9C-D65B8902FF57}" dt="2019-02-11T06:17:23.369" v="45" actId="14100"/>
          <ac:spMkLst>
            <pc:docMk/>
            <pc:sldMk cId="1627197603" sldId="256"/>
            <ac:spMk id="3" creationId="{00000000-0000-0000-0000-000000000000}"/>
          </ac:spMkLst>
        </pc:spChg>
      </pc:sldChg>
      <pc:sldChg chg="addSp modSp addAnim">
        <pc:chgData name="Mari Sian.Whittaker - SCH.539" userId="S::msianwhittaker@educ.somerset.gov.uk::5578d3dd-76cd-4967-a8a2-8969f155d436" providerId="AD" clId="Web-{C9A8A10D-DC90-87C6-2F9C-D65B8902FF57}" dt="2019-02-11T06:15:38.337" v="12" actId="14100"/>
        <pc:sldMkLst>
          <pc:docMk/>
          <pc:sldMk cId="3701289792" sldId="258"/>
        </pc:sldMkLst>
        <pc:spChg chg="mod">
          <ac:chgData name="Mari Sian.Whittaker - SCH.539" userId="S::msianwhittaker@educ.somerset.gov.uk::5578d3dd-76cd-4967-a8a2-8969f155d436" providerId="AD" clId="Web-{C9A8A10D-DC90-87C6-2F9C-D65B8902FF57}" dt="2019-02-11T06:15:17.009" v="5" actId="20577"/>
          <ac:spMkLst>
            <pc:docMk/>
            <pc:sldMk cId="3701289792" sldId="258"/>
            <ac:spMk id="5" creationId="{19D9AC2D-C3A7-4384-A3FB-6A9A8DE48053}"/>
          </ac:spMkLst>
        </pc:spChg>
        <pc:cxnChg chg="add mod">
          <ac:chgData name="Mari Sian.Whittaker - SCH.539" userId="S::msianwhittaker@educ.somerset.gov.uk::5578d3dd-76cd-4967-a8a2-8969f155d436" providerId="AD" clId="Web-{C9A8A10D-DC90-87C6-2F9C-D65B8902FF57}" dt="2019-02-11T06:15:27.853" v="9" actId="1076"/>
          <ac:cxnSpMkLst>
            <pc:docMk/>
            <pc:sldMk cId="3701289792" sldId="258"/>
            <ac:cxnSpMk id="3" creationId="{BA99814B-E924-462F-A4CF-EF25931546BF}"/>
          </ac:cxnSpMkLst>
        </pc:cxnChg>
        <pc:cxnChg chg="add mod">
          <ac:chgData name="Mari Sian.Whittaker - SCH.539" userId="S::msianwhittaker@educ.somerset.gov.uk::5578d3dd-76cd-4967-a8a2-8969f155d436" providerId="AD" clId="Web-{C9A8A10D-DC90-87C6-2F9C-D65B8902FF57}" dt="2019-02-11T06:15:38.337" v="12" actId="14100"/>
          <ac:cxnSpMkLst>
            <pc:docMk/>
            <pc:sldMk cId="3701289792" sldId="258"/>
            <ac:cxnSpMk id="10" creationId="{CD5C1644-FB02-49FC-910D-BCCC8AB7DFC4}"/>
          </ac:cxnSpMkLst>
        </pc:cxnChg>
      </pc:sldChg>
      <pc:sldChg chg="modSp new">
        <pc:chgData name="Mari Sian.Whittaker - SCH.539" userId="S::msianwhittaker@educ.somerset.gov.uk::5578d3dd-76cd-4967-a8a2-8969f155d436" providerId="AD" clId="Web-{C9A8A10D-DC90-87C6-2F9C-D65B8902FF57}" dt="2019-02-11T06:25:54.652" v="212" actId="20577"/>
        <pc:sldMkLst>
          <pc:docMk/>
          <pc:sldMk cId="2171127850" sldId="259"/>
        </pc:sldMkLst>
        <pc:spChg chg="mod">
          <ac:chgData name="Mari Sian.Whittaker - SCH.539" userId="S::msianwhittaker@educ.somerset.gov.uk::5578d3dd-76cd-4967-a8a2-8969f155d436" providerId="AD" clId="Web-{C9A8A10D-DC90-87C6-2F9C-D65B8902FF57}" dt="2019-02-11T06:25:21.980" v="188" actId="1076"/>
          <ac:spMkLst>
            <pc:docMk/>
            <pc:sldMk cId="2171127850" sldId="259"/>
            <ac:spMk id="2" creationId="{AA4019C4-8444-4E2E-B8E1-FB2EBC32F15D}"/>
          </ac:spMkLst>
        </pc:spChg>
        <pc:spChg chg="mod">
          <ac:chgData name="Mari Sian.Whittaker - SCH.539" userId="S::msianwhittaker@educ.somerset.gov.uk::5578d3dd-76cd-4967-a8a2-8969f155d436" providerId="AD" clId="Web-{C9A8A10D-DC90-87C6-2F9C-D65B8902FF57}" dt="2019-02-11T06:25:54.652" v="212" actId="20577"/>
          <ac:spMkLst>
            <pc:docMk/>
            <pc:sldMk cId="2171127850" sldId="259"/>
            <ac:spMk id="3" creationId="{FCDC6ACE-7076-4AE8-A993-D9E395D06F38}"/>
          </ac:spMkLst>
        </pc:spChg>
      </pc:sldChg>
      <pc:sldChg chg="modSp new">
        <pc:chgData name="Mari Sian.Whittaker - SCH.539" userId="S::msianwhittaker@educ.somerset.gov.uk::5578d3dd-76cd-4967-a8a2-8969f155d436" providerId="AD" clId="Web-{C9A8A10D-DC90-87C6-2F9C-D65B8902FF57}" dt="2019-02-11T06:25:16.824" v="187" actId="1076"/>
        <pc:sldMkLst>
          <pc:docMk/>
          <pc:sldMk cId="518559390" sldId="260"/>
        </pc:sldMkLst>
        <pc:spChg chg="mod">
          <ac:chgData name="Mari Sian.Whittaker - SCH.539" userId="S::msianwhittaker@educ.somerset.gov.uk::5578d3dd-76cd-4967-a8a2-8969f155d436" providerId="AD" clId="Web-{C9A8A10D-DC90-87C6-2F9C-D65B8902FF57}" dt="2019-02-11T06:25:16.824" v="187" actId="1076"/>
          <ac:spMkLst>
            <pc:docMk/>
            <pc:sldMk cId="518559390" sldId="260"/>
            <ac:spMk id="2" creationId="{A16BD0E7-960B-40FA-983F-D28CAC4CEDDC}"/>
          </ac:spMkLst>
        </pc:spChg>
      </pc:sldChg>
      <pc:sldChg chg="delSp modSp new ord">
        <pc:chgData name="Mari Sian.Whittaker - SCH.539" userId="S::msianwhittaker@educ.somerset.gov.uk::5578d3dd-76cd-4967-a8a2-8969f155d436" providerId="AD" clId="Web-{C9A8A10D-DC90-87C6-2F9C-D65B8902FF57}" dt="2019-02-11T06:26:29.043" v="228" actId="20577"/>
        <pc:sldMkLst>
          <pc:docMk/>
          <pc:sldMk cId="1041602125" sldId="261"/>
        </pc:sldMkLst>
        <pc:spChg chg="del">
          <ac:chgData name="Mari Sian.Whittaker - SCH.539" userId="S::msianwhittaker@educ.somerset.gov.uk::5578d3dd-76cd-4967-a8a2-8969f155d436" providerId="AD" clId="Web-{C9A8A10D-DC90-87C6-2F9C-D65B8902FF57}" dt="2019-02-11T06:26:15.043" v="221"/>
          <ac:spMkLst>
            <pc:docMk/>
            <pc:sldMk cId="1041602125" sldId="261"/>
            <ac:spMk id="2" creationId="{282BCE5E-91A2-4BDE-9995-077B0118AED0}"/>
          </ac:spMkLst>
        </pc:spChg>
        <pc:spChg chg="mod">
          <ac:chgData name="Mari Sian.Whittaker - SCH.539" userId="S::msianwhittaker@educ.somerset.gov.uk::5578d3dd-76cd-4967-a8a2-8969f155d436" providerId="AD" clId="Web-{C9A8A10D-DC90-87C6-2F9C-D65B8902FF57}" dt="2019-02-11T06:26:29.043" v="228" actId="20577"/>
          <ac:spMkLst>
            <pc:docMk/>
            <pc:sldMk cId="1041602125" sldId="261"/>
            <ac:spMk id="3" creationId="{28F25FEB-B550-4AF9-ACC1-4A392054BF58}"/>
          </ac:spMkLst>
        </pc:spChg>
      </pc:sldChg>
      <pc:sldChg chg="delSp modSp new">
        <pc:chgData name="Mari Sian.Whittaker - SCH.539" userId="S::msianwhittaker@educ.somerset.gov.uk::5578d3dd-76cd-4967-a8a2-8969f155d436" providerId="AD" clId="Web-{C9A8A10D-DC90-87C6-2F9C-D65B8902FF57}" dt="2019-02-11T06:28:21.730" v="242" actId="20577"/>
        <pc:sldMkLst>
          <pc:docMk/>
          <pc:sldMk cId="3156356662" sldId="262"/>
        </pc:sldMkLst>
        <pc:spChg chg="del">
          <ac:chgData name="Mari Sian.Whittaker - SCH.539" userId="S::msianwhittaker@educ.somerset.gov.uk::5578d3dd-76cd-4967-a8a2-8969f155d436" providerId="AD" clId="Web-{C9A8A10D-DC90-87C6-2F9C-D65B8902FF57}" dt="2019-02-11T06:27:40.871" v="230"/>
          <ac:spMkLst>
            <pc:docMk/>
            <pc:sldMk cId="3156356662" sldId="262"/>
            <ac:spMk id="2" creationId="{36F13806-4301-4B3A-A742-5270DC6E0627}"/>
          </ac:spMkLst>
        </pc:spChg>
        <pc:spChg chg="mod">
          <ac:chgData name="Mari Sian.Whittaker - SCH.539" userId="S::msianwhittaker@educ.somerset.gov.uk::5578d3dd-76cd-4967-a8a2-8969f155d436" providerId="AD" clId="Web-{C9A8A10D-DC90-87C6-2F9C-D65B8902FF57}" dt="2019-02-11T06:28:21.730" v="242" actId="20577"/>
          <ac:spMkLst>
            <pc:docMk/>
            <pc:sldMk cId="3156356662" sldId="262"/>
            <ac:spMk id="3" creationId="{3DAA449E-AD35-4768-A13C-473328639295}"/>
          </ac:spMkLst>
        </pc:spChg>
      </pc:sldChg>
      <pc:sldChg chg="del">
        <pc:chgData name="Mari Sian.Whittaker - SCH.539" userId="S::msianwhittaker@educ.somerset.gov.uk::5578d3dd-76cd-4967-a8a2-8969f155d436" providerId="AD" clId="Web-{C9A8A10D-DC90-87C6-2F9C-D65B8902FF57}" dt="2019-02-11T06:15:57.681" v="13"/>
        <pc:sldMkLst>
          <pc:docMk/>
          <pc:sldMk cId="1198211483" sldId="277"/>
        </pc:sldMkLst>
      </pc:sldChg>
      <pc:sldChg chg="del">
        <pc:chgData name="Mari Sian.Whittaker - SCH.539" userId="S::msianwhittaker@educ.somerset.gov.uk::5578d3dd-76cd-4967-a8a2-8969f155d436" providerId="AD" clId="Web-{C9A8A10D-DC90-87C6-2F9C-D65B8902FF57}" dt="2019-02-11T06:16:11.431" v="33"/>
        <pc:sldMkLst>
          <pc:docMk/>
          <pc:sldMk cId="2350597262" sldId="295"/>
        </pc:sldMkLst>
      </pc:sldChg>
      <pc:sldChg chg="del">
        <pc:chgData name="Mari Sian.Whittaker - SCH.539" userId="S::msianwhittaker@educ.somerset.gov.uk::5578d3dd-76cd-4967-a8a2-8969f155d436" providerId="AD" clId="Web-{C9A8A10D-DC90-87C6-2F9C-D65B8902FF57}" dt="2019-02-11T06:16:10.806" v="32"/>
        <pc:sldMkLst>
          <pc:docMk/>
          <pc:sldMk cId="1794432181" sldId="297"/>
        </pc:sldMkLst>
      </pc:sldChg>
      <pc:sldChg chg="del">
        <pc:chgData name="Mari Sian.Whittaker - SCH.539" userId="S::msianwhittaker@educ.somerset.gov.uk::5578d3dd-76cd-4967-a8a2-8969f155d436" providerId="AD" clId="Web-{C9A8A10D-DC90-87C6-2F9C-D65B8902FF57}" dt="2019-02-11T06:16:04.197" v="23"/>
        <pc:sldMkLst>
          <pc:docMk/>
          <pc:sldMk cId="178422811" sldId="298"/>
        </pc:sldMkLst>
      </pc:sldChg>
      <pc:sldChg chg="del">
        <pc:chgData name="Mari Sian.Whittaker - SCH.539" userId="S::msianwhittaker@educ.somerset.gov.uk::5578d3dd-76cd-4967-a8a2-8969f155d436" providerId="AD" clId="Web-{C9A8A10D-DC90-87C6-2F9C-D65B8902FF57}" dt="2019-02-11T06:16:08.619" v="29"/>
        <pc:sldMkLst>
          <pc:docMk/>
          <pc:sldMk cId="520672767" sldId="299"/>
        </pc:sldMkLst>
      </pc:sldChg>
      <pc:sldChg chg="del">
        <pc:chgData name="Mari Sian.Whittaker - SCH.539" userId="S::msianwhittaker@educ.somerset.gov.uk::5578d3dd-76cd-4967-a8a2-8969f155d436" providerId="AD" clId="Web-{C9A8A10D-DC90-87C6-2F9C-D65B8902FF57}" dt="2019-02-11T06:16:03.712" v="22"/>
        <pc:sldMkLst>
          <pc:docMk/>
          <pc:sldMk cId="512613014" sldId="301"/>
        </pc:sldMkLst>
      </pc:sldChg>
      <pc:sldChg chg="del">
        <pc:chgData name="Mari Sian.Whittaker - SCH.539" userId="S::msianwhittaker@educ.somerset.gov.uk::5578d3dd-76cd-4967-a8a2-8969f155d436" providerId="AD" clId="Web-{C9A8A10D-DC90-87C6-2F9C-D65B8902FF57}" dt="2019-02-11T06:16:05.322" v="25"/>
        <pc:sldMkLst>
          <pc:docMk/>
          <pc:sldMk cId="2793609717" sldId="302"/>
        </pc:sldMkLst>
      </pc:sldChg>
      <pc:sldChg chg="del">
        <pc:chgData name="Mari Sian.Whittaker - SCH.539" userId="S::msianwhittaker@educ.somerset.gov.uk::5578d3dd-76cd-4967-a8a2-8969f155d436" providerId="AD" clId="Web-{C9A8A10D-DC90-87C6-2F9C-D65B8902FF57}" dt="2019-02-11T06:16:06.072" v="26"/>
        <pc:sldMkLst>
          <pc:docMk/>
          <pc:sldMk cId="2123193590" sldId="303"/>
        </pc:sldMkLst>
      </pc:sldChg>
      <pc:sldChg chg="del">
        <pc:chgData name="Mari Sian.Whittaker - SCH.539" userId="S::msianwhittaker@educ.somerset.gov.uk::5578d3dd-76cd-4967-a8a2-8969f155d436" providerId="AD" clId="Web-{C9A8A10D-DC90-87C6-2F9C-D65B8902FF57}" dt="2019-02-11T06:16:07.103" v="27"/>
        <pc:sldMkLst>
          <pc:docMk/>
          <pc:sldMk cId="2438544090" sldId="304"/>
        </pc:sldMkLst>
      </pc:sldChg>
      <pc:sldChg chg="del">
        <pc:chgData name="Mari Sian.Whittaker - SCH.539" userId="S::msianwhittaker@educ.somerset.gov.uk::5578d3dd-76cd-4967-a8a2-8969f155d436" providerId="AD" clId="Web-{C9A8A10D-DC90-87C6-2F9C-D65B8902FF57}" dt="2019-02-11T06:16:09.431" v="30"/>
        <pc:sldMkLst>
          <pc:docMk/>
          <pc:sldMk cId="654085409" sldId="306"/>
        </pc:sldMkLst>
      </pc:sldChg>
      <pc:sldChg chg="del">
        <pc:chgData name="Mari Sian.Whittaker - SCH.539" userId="S::msianwhittaker@educ.somerset.gov.uk::5578d3dd-76cd-4967-a8a2-8969f155d436" providerId="AD" clId="Web-{C9A8A10D-DC90-87C6-2F9C-D65B8902FF57}" dt="2019-02-11T06:16:07.900" v="28"/>
        <pc:sldMkLst>
          <pc:docMk/>
          <pc:sldMk cId="3864658862" sldId="309"/>
        </pc:sldMkLst>
      </pc:sldChg>
      <pc:sldChg chg="del">
        <pc:chgData name="Mari Sian.Whittaker - SCH.539" userId="S::msianwhittaker@educ.somerset.gov.uk::5578d3dd-76cd-4967-a8a2-8969f155d436" providerId="AD" clId="Web-{C9A8A10D-DC90-87C6-2F9C-D65B8902FF57}" dt="2019-02-11T06:15:58.572" v="14"/>
        <pc:sldMkLst>
          <pc:docMk/>
          <pc:sldMk cId="408948670" sldId="311"/>
        </pc:sldMkLst>
      </pc:sldChg>
      <pc:sldChg chg="del">
        <pc:chgData name="Mari Sian.Whittaker - SCH.539" userId="S::msianwhittaker@educ.somerset.gov.uk::5578d3dd-76cd-4967-a8a2-8969f155d436" providerId="AD" clId="Web-{C9A8A10D-DC90-87C6-2F9C-D65B8902FF57}" dt="2019-02-11T06:16:03.228" v="21"/>
        <pc:sldMkLst>
          <pc:docMk/>
          <pc:sldMk cId="2540798536" sldId="312"/>
        </pc:sldMkLst>
      </pc:sldChg>
      <pc:sldChg chg="del">
        <pc:chgData name="Mari Sian.Whittaker - SCH.539" userId="S::msianwhittaker@educ.somerset.gov.uk::5578d3dd-76cd-4967-a8a2-8969f155d436" providerId="AD" clId="Web-{C9A8A10D-DC90-87C6-2F9C-D65B8902FF57}" dt="2019-02-11T06:15:59.962" v="17"/>
        <pc:sldMkLst>
          <pc:docMk/>
          <pc:sldMk cId="36118389" sldId="313"/>
        </pc:sldMkLst>
      </pc:sldChg>
      <pc:sldChg chg="del">
        <pc:chgData name="Mari Sian.Whittaker - SCH.539" userId="S::msianwhittaker@educ.somerset.gov.uk::5578d3dd-76cd-4967-a8a2-8969f155d436" providerId="AD" clId="Web-{C9A8A10D-DC90-87C6-2F9C-D65B8902FF57}" dt="2019-02-11T06:16:02.681" v="20"/>
        <pc:sldMkLst>
          <pc:docMk/>
          <pc:sldMk cId="465889261" sldId="314"/>
        </pc:sldMkLst>
      </pc:sldChg>
      <pc:sldChg chg="del">
        <pc:chgData name="Mari Sian.Whittaker - SCH.539" userId="S::msianwhittaker@educ.somerset.gov.uk::5578d3dd-76cd-4967-a8a2-8969f155d436" providerId="AD" clId="Web-{C9A8A10D-DC90-87C6-2F9C-D65B8902FF57}" dt="2019-02-11T06:16:02.150" v="19"/>
        <pc:sldMkLst>
          <pc:docMk/>
          <pc:sldMk cId="3603176960" sldId="315"/>
        </pc:sldMkLst>
      </pc:sldChg>
      <pc:sldChg chg="del">
        <pc:chgData name="Mari Sian.Whittaker - SCH.539" userId="S::msianwhittaker@educ.somerset.gov.uk::5578d3dd-76cd-4967-a8a2-8969f155d436" providerId="AD" clId="Web-{C9A8A10D-DC90-87C6-2F9C-D65B8902FF57}" dt="2019-02-11T06:16:01.525" v="18"/>
        <pc:sldMkLst>
          <pc:docMk/>
          <pc:sldMk cId="958985240" sldId="316"/>
        </pc:sldMkLst>
      </pc:sldChg>
      <pc:sldChg chg="del">
        <pc:chgData name="Mari Sian.Whittaker - SCH.539" userId="S::msianwhittaker@educ.somerset.gov.uk::5578d3dd-76cd-4967-a8a2-8969f155d436" providerId="AD" clId="Web-{C9A8A10D-DC90-87C6-2F9C-D65B8902FF57}" dt="2019-02-11T06:15:59.962" v="16"/>
        <pc:sldMkLst>
          <pc:docMk/>
          <pc:sldMk cId="2699113235" sldId="317"/>
        </pc:sldMkLst>
      </pc:sldChg>
      <pc:sldChg chg="del">
        <pc:chgData name="Mari Sian.Whittaker - SCH.539" userId="S::msianwhittaker@educ.somerset.gov.uk::5578d3dd-76cd-4967-a8a2-8969f155d436" providerId="AD" clId="Web-{C9A8A10D-DC90-87C6-2F9C-D65B8902FF57}" dt="2019-02-11T06:15:59.947" v="15"/>
        <pc:sldMkLst>
          <pc:docMk/>
          <pc:sldMk cId="21076826" sldId="318"/>
        </pc:sldMkLst>
      </pc:sldChg>
      <pc:sldChg chg="del">
        <pc:chgData name="Mari Sian.Whittaker - SCH.539" userId="S::msianwhittaker@educ.somerset.gov.uk::5578d3dd-76cd-4967-a8a2-8969f155d436" providerId="AD" clId="Web-{C9A8A10D-DC90-87C6-2F9C-D65B8902FF57}" dt="2019-02-11T06:16:12.010" v="34"/>
        <pc:sldMkLst>
          <pc:docMk/>
          <pc:sldMk cId="2193549559" sldId="319"/>
        </pc:sldMkLst>
      </pc:sldChg>
      <pc:sldChg chg="del">
        <pc:chgData name="Mari Sian.Whittaker - SCH.539" userId="S::msianwhittaker@educ.somerset.gov.uk::5578d3dd-76cd-4967-a8a2-8969f155d436" providerId="AD" clId="Web-{C9A8A10D-DC90-87C6-2F9C-D65B8902FF57}" dt="2019-02-11T06:16:04.712" v="24"/>
        <pc:sldMkLst>
          <pc:docMk/>
          <pc:sldMk cId="3470521271" sldId="320"/>
        </pc:sldMkLst>
      </pc:sldChg>
      <pc:sldChg chg="del">
        <pc:chgData name="Mari Sian.Whittaker - SCH.539" userId="S::msianwhittaker@educ.somerset.gov.uk::5578d3dd-76cd-4967-a8a2-8969f155d436" providerId="AD" clId="Web-{C9A8A10D-DC90-87C6-2F9C-D65B8902FF57}" dt="2019-02-11T06:16:10.041" v="31"/>
        <pc:sldMkLst>
          <pc:docMk/>
          <pc:sldMk cId="3405188831" sldId="321"/>
        </pc:sldMkLst>
      </pc:sldChg>
    </pc:docChg>
  </pc:docChgLst>
  <pc:docChgLst>
    <pc:chgData name="Mari Sian.Whittaker - SCH.539" userId="S::msianwhittaker@educ.somerset.gov.uk::5578d3dd-76cd-4967-a8a2-8969f155d436" providerId="AD" clId="Web-{72E2F500-D34B-0339-4A87-3CC726E70001}"/>
    <pc:docChg chg="addSld modSld sldOrd">
      <pc:chgData name="Mari Sian.Whittaker - SCH.539" userId="S::msianwhittaker@educ.somerset.gov.uk::5578d3dd-76cd-4967-a8a2-8969f155d436" providerId="AD" clId="Web-{72E2F500-D34B-0339-4A87-3CC726E70001}" dt="2019-02-12T20:52:34.810" v="3870" actId="14100"/>
      <pc:docMkLst>
        <pc:docMk/>
      </pc:docMkLst>
      <pc:sldChg chg="addSp modSp addAnim modAnim">
        <pc:chgData name="Mari Sian.Whittaker - SCH.539" userId="S::msianwhittaker@educ.somerset.gov.uk::5578d3dd-76cd-4967-a8a2-8969f155d436" providerId="AD" clId="Web-{72E2F500-D34B-0339-4A87-3CC726E70001}" dt="2019-02-12T19:53:49.783" v="1701" actId="20577"/>
        <pc:sldMkLst>
          <pc:docMk/>
          <pc:sldMk cId="518559390" sldId="260"/>
        </pc:sldMkLst>
        <pc:spChg chg="mod">
          <ac:chgData name="Mari Sian.Whittaker - SCH.539" userId="S::msianwhittaker@educ.somerset.gov.uk::5578d3dd-76cd-4967-a8a2-8969f155d436" providerId="AD" clId="Web-{72E2F500-D34B-0339-4A87-3CC726E70001}" dt="2019-02-12T19:52:20.329" v="1628" actId="1076"/>
          <ac:spMkLst>
            <pc:docMk/>
            <pc:sldMk cId="518559390" sldId="260"/>
            <ac:spMk id="2" creationId="{A16BD0E7-960B-40FA-983F-D28CAC4CEDDC}"/>
          </ac:spMkLst>
        </pc:spChg>
        <pc:spChg chg="mod">
          <ac:chgData name="Mari Sian.Whittaker - SCH.539" userId="S::msianwhittaker@educ.somerset.gov.uk::5578d3dd-76cd-4967-a8a2-8969f155d436" providerId="AD" clId="Web-{72E2F500-D34B-0339-4A87-3CC726E70001}" dt="2019-02-12T19:53:49.783" v="1701" actId="20577"/>
          <ac:spMkLst>
            <pc:docMk/>
            <pc:sldMk cId="518559390" sldId="260"/>
            <ac:spMk id="3" creationId="{713D76B2-58C2-4598-A90A-1AB7FD34052D}"/>
          </ac:spMkLst>
        </pc:spChg>
        <pc:spChg chg="add mod">
          <ac:chgData name="Mari Sian.Whittaker - SCH.539" userId="S::msianwhittaker@educ.somerset.gov.uk::5578d3dd-76cd-4967-a8a2-8969f155d436" providerId="AD" clId="Web-{72E2F500-D34B-0339-4A87-3CC726E70001}" dt="2019-02-12T19:52:36.735" v="1634" actId="1076"/>
          <ac:spMkLst>
            <pc:docMk/>
            <pc:sldMk cId="518559390" sldId="260"/>
            <ac:spMk id="4" creationId="{FC5C1717-4B01-4DCE-A9C4-7D1E17B9F8AE}"/>
          </ac:spMkLst>
        </pc:spChg>
      </pc:sldChg>
      <pc:sldChg chg="modSp">
        <pc:chgData name="Mari Sian.Whittaker - SCH.539" userId="S::msianwhittaker@educ.somerset.gov.uk::5578d3dd-76cd-4967-a8a2-8969f155d436" providerId="AD" clId="Web-{72E2F500-D34B-0339-4A87-3CC726E70001}" dt="2019-02-12T20:25:46.855" v="3654" actId="14100"/>
        <pc:sldMkLst>
          <pc:docMk/>
          <pc:sldMk cId="3375464488" sldId="263"/>
        </pc:sldMkLst>
        <pc:spChg chg="mod">
          <ac:chgData name="Mari Sian.Whittaker - SCH.539" userId="S::msianwhittaker@educ.somerset.gov.uk::5578d3dd-76cd-4967-a8a2-8969f155d436" providerId="AD" clId="Web-{72E2F500-D34B-0339-4A87-3CC726E70001}" dt="2019-02-12T20:25:46.855" v="3654" actId="14100"/>
          <ac:spMkLst>
            <pc:docMk/>
            <pc:sldMk cId="3375464488" sldId="263"/>
            <ac:spMk id="2" creationId="{7C1FC735-3330-4049-9A10-A9EEF67F2DE7}"/>
          </ac:spMkLst>
        </pc:spChg>
        <pc:spChg chg="mod">
          <ac:chgData name="Mari Sian.Whittaker - SCH.539" userId="S::msianwhittaker@educ.somerset.gov.uk::5578d3dd-76cd-4967-a8a2-8969f155d436" providerId="AD" clId="Web-{72E2F500-D34B-0339-4A87-3CC726E70001}" dt="2019-02-12T19:28:02.243" v="817" actId="20577"/>
          <ac:spMkLst>
            <pc:docMk/>
            <pc:sldMk cId="3375464488" sldId="263"/>
            <ac:spMk id="3" creationId="{E72767E2-1893-4878-9F6B-A4A780F2F591}"/>
          </ac:spMkLst>
        </pc:spChg>
      </pc:sldChg>
      <pc:sldChg chg="modSp">
        <pc:chgData name="Mari Sian.Whittaker - SCH.539" userId="S::msianwhittaker@educ.somerset.gov.uk::5578d3dd-76cd-4967-a8a2-8969f155d436" providerId="AD" clId="Web-{72E2F500-D34B-0339-4A87-3CC726E70001}" dt="2019-02-12T19:51:20.954" v="1622" actId="20577"/>
        <pc:sldMkLst>
          <pc:docMk/>
          <pc:sldMk cId="190945006" sldId="265"/>
        </pc:sldMkLst>
        <pc:spChg chg="mod">
          <ac:chgData name="Mari Sian.Whittaker - SCH.539" userId="S::msianwhittaker@educ.somerset.gov.uk::5578d3dd-76cd-4967-a8a2-8969f155d436" providerId="AD" clId="Web-{72E2F500-D34B-0339-4A87-3CC726E70001}" dt="2019-02-12T19:19:14.272" v="346" actId="1076"/>
          <ac:spMkLst>
            <pc:docMk/>
            <pc:sldMk cId="190945006" sldId="265"/>
            <ac:spMk id="2" creationId="{AA4019C4-8444-4E2E-B8E1-FB2EBC32F15D}"/>
          </ac:spMkLst>
        </pc:spChg>
        <pc:spChg chg="mod">
          <ac:chgData name="Mari Sian.Whittaker - SCH.539" userId="S::msianwhittaker@educ.somerset.gov.uk::5578d3dd-76cd-4967-a8a2-8969f155d436" providerId="AD" clId="Web-{72E2F500-D34B-0339-4A87-3CC726E70001}" dt="2019-02-12T19:51:20.954" v="1622" actId="20577"/>
          <ac:spMkLst>
            <pc:docMk/>
            <pc:sldMk cId="190945006" sldId="265"/>
            <ac:spMk id="4" creationId="{E1BE2F2D-0710-4551-8A6C-7747365BCC5F}"/>
          </ac:spMkLst>
        </pc:spChg>
        <pc:spChg chg="mod">
          <ac:chgData name="Mari Sian.Whittaker - SCH.539" userId="S::msianwhittaker@educ.somerset.gov.uk::5578d3dd-76cd-4967-a8a2-8969f155d436" providerId="AD" clId="Web-{72E2F500-D34B-0339-4A87-3CC726E70001}" dt="2019-02-12T19:19:44.835" v="357" actId="1076"/>
          <ac:spMkLst>
            <pc:docMk/>
            <pc:sldMk cId="190945006" sldId="265"/>
            <ac:spMk id="7" creationId="{ACE38A6C-8FF5-4997-ACAE-2F86B1B7681B}"/>
          </ac:spMkLst>
        </pc:spChg>
        <pc:picChg chg="mod">
          <ac:chgData name="Mari Sian.Whittaker - SCH.539" userId="S::msianwhittaker@educ.somerset.gov.uk::5578d3dd-76cd-4967-a8a2-8969f155d436" providerId="AD" clId="Web-{72E2F500-D34B-0339-4A87-3CC726E70001}" dt="2019-02-12T19:19:39.350" v="356" actId="1076"/>
          <ac:picMkLst>
            <pc:docMk/>
            <pc:sldMk cId="190945006" sldId="265"/>
            <ac:picMk id="5" creationId="{C2BBC077-8079-4C50-865A-45605ACF63DB}"/>
          </ac:picMkLst>
        </pc:picChg>
      </pc:sldChg>
      <pc:sldChg chg="modSp">
        <pc:chgData name="Mari Sian.Whittaker - SCH.539" userId="S::msianwhittaker@educ.somerset.gov.uk::5578d3dd-76cd-4967-a8a2-8969f155d436" providerId="AD" clId="Web-{72E2F500-D34B-0339-4A87-3CC726E70001}" dt="2019-02-12T19:49:53.375" v="1621" actId="14100"/>
        <pc:sldMkLst>
          <pc:docMk/>
          <pc:sldMk cId="437576893" sldId="268"/>
        </pc:sldMkLst>
        <pc:spChg chg="mod">
          <ac:chgData name="Mari Sian.Whittaker - SCH.539" userId="S::msianwhittaker@educ.somerset.gov.uk::5578d3dd-76cd-4967-a8a2-8969f155d436" providerId="AD" clId="Web-{72E2F500-D34B-0339-4A87-3CC726E70001}" dt="2019-02-12T19:49:40.344" v="1617" actId="20577"/>
          <ac:spMkLst>
            <pc:docMk/>
            <pc:sldMk cId="437576893" sldId="268"/>
            <ac:spMk id="2" creationId="{7A669918-1A20-4D67-BB96-AEA975837AF5}"/>
          </ac:spMkLst>
        </pc:spChg>
        <pc:spChg chg="mod">
          <ac:chgData name="Mari Sian.Whittaker - SCH.539" userId="S::msianwhittaker@educ.somerset.gov.uk::5578d3dd-76cd-4967-a8a2-8969f155d436" providerId="AD" clId="Web-{72E2F500-D34B-0339-4A87-3CC726E70001}" dt="2019-02-12T19:49:53.375" v="1621" actId="14100"/>
          <ac:spMkLst>
            <pc:docMk/>
            <pc:sldMk cId="437576893" sldId="268"/>
            <ac:spMk id="4" creationId="{316CF8C1-1A55-4747-AFE3-C409447B19FF}"/>
          </ac:spMkLst>
        </pc:spChg>
        <pc:spChg chg="mod">
          <ac:chgData name="Mari Sian.Whittaker - SCH.539" userId="S::msianwhittaker@educ.somerset.gov.uk::5578d3dd-76cd-4967-a8a2-8969f155d436" providerId="AD" clId="Web-{72E2F500-D34B-0339-4A87-3CC726E70001}" dt="2019-02-12T19:49:45.376" v="1620" actId="1076"/>
          <ac:spMkLst>
            <pc:docMk/>
            <pc:sldMk cId="437576893" sldId="268"/>
            <ac:spMk id="5" creationId="{E95987C6-BE93-4F9A-8DE6-71A35316DF15}"/>
          </ac:spMkLst>
        </pc:spChg>
      </pc:sldChg>
      <pc:sldChg chg="modSp">
        <pc:chgData name="Mari Sian.Whittaker - SCH.539" userId="S::msianwhittaker@educ.somerset.gov.uk::5578d3dd-76cd-4967-a8a2-8969f155d436" providerId="AD" clId="Web-{72E2F500-D34B-0339-4A87-3CC726E70001}" dt="2019-02-12T19:40:02.591" v="921" actId="20577"/>
        <pc:sldMkLst>
          <pc:docMk/>
          <pc:sldMk cId="3499473636" sldId="269"/>
        </pc:sldMkLst>
        <pc:spChg chg="mod">
          <ac:chgData name="Mari Sian.Whittaker - SCH.539" userId="S::msianwhittaker@educ.somerset.gov.uk::5578d3dd-76cd-4967-a8a2-8969f155d436" providerId="AD" clId="Web-{72E2F500-D34B-0339-4A87-3CC726E70001}" dt="2019-02-12T19:40:02.591" v="921" actId="20577"/>
          <ac:spMkLst>
            <pc:docMk/>
            <pc:sldMk cId="3499473636" sldId="269"/>
            <ac:spMk id="3" creationId="{4030032C-CC69-4751-8559-582D08F7DD9E}"/>
          </ac:spMkLst>
        </pc:spChg>
        <pc:spChg chg="mod">
          <ac:chgData name="Mari Sian.Whittaker - SCH.539" userId="S::msianwhittaker@educ.somerset.gov.uk::5578d3dd-76cd-4967-a8a2-8969f155d436" providerId="AD" clId="Web-{72E2F500-D34B-0339-4A87-3CC726E70001}" dt="2019-02-12T19:39:31.841" v="918" actId="1076"/>
          <ac:spMkLst>
            <pc:docMk/>
            <pc:sldMk cId="3499473636" sldId="269"/>
            <ac:spMk id="5" creationId="{2DADE0E4-A003-4127-8F19-FCAEA72C7EAA}"/>
          </ac:spMkLst>
        </pc:spChg>
      </pc:sldChg>
      <pc:sldChg chg="addSp modSp new addAnim modAnim">
        <pc:chgData name="Mari Sian.Whittaker - SCH.539" userId="S::msianwhittaker@educ.somerset.gov.uk::5578d3dd-76cd-4967-a8a2-8969f155d436" providerId="AD" clId="Web-{72E2F500-D34B-0339-4A87-3CC726E70001}" dt="2019-02-12T20:11:59.632" v="2596" actId="14100"/>
        <pc:sldMkLst>
          <pc:docMk/>
          <pc:sldMk cId="2182523120" sldId="270"/>
        </pc:sldMkLst>
        <pc:spChg chg="mod">
          <ac:chgData name="Mari Sian.Whittaker - SCH.539" userId="S::msianwhittaker@educ.somerset.gov.uk::5578d3dd-76cd-4967-a8a2-8969f155d436" providerId="AD" clId="Web-{72E2F500-D34B-0339-4A87-3CC726E70001}" dt="2019-02-12T20:05:39.708" v="2362" actId="1076"/>
          <ac:spMkLst>
            <pc:docMk/>
            <pc:sldMk cId="2182523120" sldId="270"/>
            <ac:spMk id="2" creationId="{6DB603B0-33B0-4692-8C81-08F3AA475EED}"/>
          </ac:spMkLst>
        </pc:spChg>
        <pc:spChg chg="mod">
          <ac:chgData name="Mari Sian.Whittaker - SCH.539" userId="S::msianwhittaker@educ.somerset.gov.uk::5578d3dd-76cd-4967-a8a2-8969f155d436" providerId="AD" clId="Web-{72E2F500-D34B-0339-4A87-3CC726E70001}" dt="2019-02-12T20:06:00.490" v="2368" actId="14100"/>
          <ac:spMkLst>
            <pc:docMk/>
            <pc:sldMk cId="2182523120" sldId="270"/>
            <ac:spMk id="3" creationId="{F747B725-9E1E-4B2F-B869-C5B0E0669396}"/>
          </ac:spMkLst>
        </pc:spChg>
        <pc:spChg chg="add mod">
          <ac:chgData name="Mari Sian.Whittaker - SCH.539" userId="S::msianwhittaker@educ.somerset.gov.uk::5578d3dd-76cd-4967-a8a2-8969f155d436" providerId="AD" clId="Web-{72E2F500-D34B-0339-4A87-3CC726E70001}" dt="2019-02-12T20:11:13.257" v="2580" actId="1076"/>
          <ac:spMkLst>
            <pc:docMk/>
            <pc:sldMk cId="2182523120" sldId="270"/>
            <ac:spMk id="4" creationId="{456D0366-3CD2-4A85-8ABE-7B90AA61B93E}"/>
          </ac:spMkLst>
        </pc:spChg>
        <pc:spChg chg="add mod">
          <ac:chgData name="Mari Sian.Whittaker - SCH.539" userId="S::msianwhittaker@educ.somerset.gov.uk::5578d3dd-76cd-4967-a8a2-8969f155d436" providerId="AD" clId="Web-{72E2F500-D34B-0339-4A87-3CC726E70001}" dt="2019-02-12T20:11:54.601" v="2594" actId="1076"/>
          <ac:spMkLst>
            <pc:docMk/>
            <pc:sldMk cId="2182523120" sldId="270"/>
            <ac:spMk id="5" creationId="{C2431EAB-C5DA-4498-894E-47994997F3DF}"/>
          </ac:spMkLst>
        </pc:spChg>
        <pc:spChg chg="add mod">
          <ac:chgData name="Mari Sian.Whittaker - SCH.539" userId="S::msianwhittaker@educ.somerset.gov.uk::5578d3dd-76cd-4967-a8a2-8969f155d436" providerId="AD" clId="Web-{72E2F500-D34B-0339-4A87-3CC726E70001}" dt="2019-02-12T20:11:59.632" v="2596" actId="14100"/>
          <ac:spMkLst>
            <pc:docMk/>
            <pc:sldMk cId="2182523120" sldId="270"/>
            <ac:spMk id="6" creationId="{E9EE8633-613E-40D0-B6ED-4AFE4873F341}"/>
          </ac:spMkLst>
        </pc:spChg>
      </pc:sldChg>
      <pc:sldChg chg="addSp delSp modSp new">
        <pc:chgData name="Mari Sian.Whittaker - SCH.539" userId="S::msianwhittaker@educ.somerset.gov.uk::5578d3dd-76cd-4967-a8a2-8969f155d436" providerId="AD" clId="Web-{72E2F500-D34B-0339-4A87-3CC726E70001}" dt="2019-02-12T20:51:45.201" v="3844" actId="20577"/>
        <pc:sldMkLst>
          <pc:docMk/>
          <pc:sldMk cId="3786336665" sldId="271"/>
        </pc:sldMkLst>
        <pc:spChg chg="mod">
          <ac:chgData name="Mari Sian.Whittaker - SCH.539" userId="S::msianwhittaker@educ.somerset.gov.uk::5578d3dd-76cd-4967-a8a2-8969f155d436" providerId="AD" clId="Web-{72E2F500-D34B-0339-4A87-3CC726E70001}" dt="2019-02-12T20:51:45.201" v="3844" actId="20577"/>
          <ac:spMkLst>
            <pc:docMk/>
            <pc:sldMk cId="3786336665" sldId="271"/>
            <ac:spMk id="2" creationId="{EA5FF574-D8ED-423D-99F8-452D86FB452B}"/>
          </ac:spMkLst>
        </pc:spChg>
        <pc:spChg chg="mod">
          <ac:chgData name="Mari Sian.Whittaker - SCH.539" userId="S::msianwhittaker@educ.somerset.gov.uk::5578d3dd-76cd-4967-a8a2-8969f155d436" providerId="AD" clId="Web-{72E2F500-D34B-0339-4A87-3CC726E70001}" dt="2019-02-12T20:51:39.497" v="3841" actId="1076"/>
          <ac:spMkLst>
            <pc:docMk/>
            <pc:sldMk cId="3786336665" sldId="271"/>
            <ac:spMk id="3" creationId="{239BDE70-B6B2-4526-9E9C-C0D8AED39CCC}"/>
          </ac:spMkLst>
        </pc:spChg>
        <pc:spChg chg="add del">
          <ac:chgData name="Mari Sian.Whittaker - SCH.539" userId="S::msianwhittaker@educ.somerset.gov.uk::5578d3dd-76cd-4967-a8a2-8969f155d436" providerId="AD" clId="Web-{72E2F500-D34B-0339-4A87-3CC726E70001}" dt="2019-02-12T20:47:49.497" v="3671"/>
          <ac:spMkLst>
            <pc:docMk/>
            <pc:sldMk cId="3786336665" sldId="271"/>
            <ac:spMk id="4" creationId="{49D5BD7C-D58C-48AB-9783-DBDC6ECED76D}"/>
          </ac:spMkLst>
        </pc:spChg>
      </pc:sldChg>
      <pc:sldChg chg="modSp new">
        <pc:chgData name="Mari Sian.Whittaker - SCH.539" userId="S::msianwhittaker@educ.somerset.gov.uk::5578d3dd-76cd-4967-a8a2-8969f155d436" providerId="AD" clId="Web-{72E2F500-D34B-0339-4A87-3CC726E70001}" dt="2019-02-12T20:47:11.340" v="3667" actId="20577"/>
        <pc:sldMkLst>
          <pc:docMk/>
          <pc:sldMk cId="1176362388" sldId="272"/>
        </pc:sldMkLst>
        <pc:spChg chg="mod">
          <ac:chgData name="Mari Sian.Whittaker - SCH.539" userId="S::msianwhittaker@educ.somerset.gov.uk::5578d3dd-76cd-4967-a8a2-8969f155d436" providerId="AD" clId="Web-{72E2F500-D34B-0339-4A87-3CC726E70001}" dt="2019-02-12T20:47:11.340" v="3667" actId="20577"/>
          <ac:spMkLst>
            <pc:docMk/>
            <pc:sldMk cId="1176362388" sldId="272"/>
            <ac:spMk id="2" creationId="{94F880FC-F1D0-45CB-8CCB-72E978E9C855}"/>
          </ac:spMkLst>
        </pc:spChg>
        <pc:spChg chg="mod">
          <ac:chgData name="Mari Sian.Whittaker - SCH.539" userId="S::msianwhittaker@educ.somerset.gov.uk::5578d3dd-76cd-4967-a8a2-8969f155d436" providerId="AD" clId="Web-{72E2F500-D34B-0339-4A87-3CC726E70001}" dt="2019-02-12T20:25:29.652" v="3646" actId="1076"/>
          <ac:spMkLst>
            <pc:docMk/>
            <pc:sldMk cId="1176362388" sldId="272"/>
            <ac:spMk id="3" creationId="{24A60BE9-3000-455C-9CB8-4C7EC718E96F}"/>
          </ac:spMkLst>
        </pc:spChg>
      </pc:sldChg>
      <pc:sldChg chg="modSp new ord">
        <pc:chgData name="Mari Sian.Whittaker - SCH.539" userId="S::msianwhittaker@educ.somerset.gov.uk::5578d3dd-76cd-4967-a8a2-8969f155d436" providerId="AD" clId="Web-{72E2F500-D34B-0339-4A87-3CC726E70001}" dt="2019-02-12T20:52:34.810" v="3870" actId="14100"/>
        <pc:sldMkLst>
          <pc:docMk/>
          <pc:sldMk cId="451697751" sldId="273"/>
        </pc:sldMkLst>
        <pc:spChg chg="mod">
          <ac:chgData name="Mari Sian.Whittaker - SCH.539" userId="S::msianwhittaker@educ.somerset.gov.uk::5578d3dd-76cd-4967-a8a2-8969f155d436" providerId="AD" clId="Web-{72E2F500-D34B-0339-4A87-3CC726E70001}" dt="2019-02-12T20:48:18.309" v="3697" actId="1076"/>
          <ac:spMkLst>
            <pc:docMk/>
            <pc:sldMk cId="451697751" sldId="273"/>
            <ac:spMk id="2" creationId="{62900A36-0451-42C8-96A8-07778EB2DE50}"/>
          </ac:spMkLst>
        </pc:spChg>
        <pc:spChg chg="mod">
          <ac:chgData name="Mari Sian.Whittaker - SCH.539" userId="S::msianwhittaker@educ.somerset.gov.uk::5578d3dd-76cd-4967-a8a2-8969f155d436" providerId="AD" clId="Web-{72E2F500-D34B-0339-4A87-3CC726E70001}" dt="2019-02-12T20:52:34.810" v="3870" actId="14100"/>
          <ac:spMkLst>
            <pc:docMk/>
            <pc:sldMk cId="451697751" sldId="273"/>
            <ac:spMk id="3" creationId="{944674CB-7FF1-41DF-9731-8286432A67CE}"/>
          </ac:spMkLst>
        </pc:spChg>
      </pc:sldChg>
    </pc:docChg>
  </pc:docChgLst>
  <pc:docChgLst>
    <pc:chgData name="Mari Sian.Whittaker - SCH.539" userId="S::msianwhittaker@educ.somerset.gov.uk::5578d3dd-76cd-4967-a8a2-8969f155d436" providerId="AD" clId="Web-{3AFCA36D-2616-412D-9A4D-E7E5B7C1BB12}"/>
    <pc:docChg chg="addSld delSld modSld sldOrd">
      <pc:chgData name="Mari Sian.Whittaker - SCH.539" userId="S::msianwhittaker@educ.somerset.gov.uk::5578d3dd-76cd-4967-a8a2-8969f155d436" providerId="AD" clId="Web-{3AFCA36D-2616-412D-9A4D-E7E5B7C1BB12}" dt="2019-02-12T19:10:57.005" v="1873"/>
      <pc:docMkLst>
        <pc:docMk/>
      </pc:docMkLst>
      <pc:sldChg chg="modSp">
        <pc:chgData name="Mari Sian.Whittaker - SCH.539" userId="S::msianwhittaker@educ.somerset.gov.uk::5578d3dd-76cd-4967-a8a2-8969f155d436" providerId="AD" clId="Web-{3AFCA36D-2616-412D-9A4D-E7E5B7C1BB12}" dt="2019-02-12T18:20:53.695" v="224" actId="20577"/>
        <pc:sldMkLst>
          <pc:docMk/>
          <pc:sldMk cId="2171127850" sldId="259"/>
        </pc:sldMkLst>
        <pc:spChg chg="mod">
          <ac:chgData name="Mari Sian.Whittaker - SCH.539" userId="S::msianwhittaker@educ.somerset.gov.uk::5578d3dd-76cd-4967-a8a2-8969f155d436" providerId="AD" clId="Web-{3AFCA36D-2616-412D-9A4D-E7E5B7C1BB12}" dt="2019-02-12T18:09:32.400" v="0" actId="1076"/>
          <ac:spMkLst>
            <pc:docMk/>
            <pc:sldMk cId="2171127850" sldId="259"/>
            <ac:spMk id="2" creationId="{AA4019C4-8444-4E2E-B8E1-FB2EBC32F15D}"/>
          </ac:spMkLst>
        </pc:spChg>
        <pc:spChg chg="mod">
          <ac:chgData name="Mari Sian.Whittaker - SCH.539" userId="S::msianwhittaker@educ.somerset.gov.uk::5578d3dd-76cd-4967-a8a2-8969f155d436" providerId="AD" clId="Web-{3AFCA36D-2616-412D-9A4D-E7E5B7C1BB12}" dt="2019-02-12T18:20:53.695" v="224" actId="20577"/>
          <ac:spMkLst>
            <pc:docMk/>
            <pc:sldMk cId="2171127850" sldId="259"/>
            <ac:spMk id="3" creationId="{FCDC6ACE-7076-4AE8-A993-D9E395D06F38}"/>
          </ac:spMkLst>
        </pc:spChg>
      </pc:sldChg>
      <pc:sldChg chg="modSp">
        <pc:chgData name="Mari Sian.Whittaker - SCH.539" userId="S::msianwhittaker@educ.somerset.gov.uk::5578d3dd-76cd-4967-a8a2-8969f155d436" providerId="AD" clId="Web-{3AFCA36D-2616-412D-9A4D-E7E5B7C1BB12}" dt="2019-02-12T18:17:58.774" v="127" actId="1076"/>
        <pc:sldMkLst>
          <pc:docMk/>
          <pc:sldMk cId="518559390" sldId="260"/>
        </pc:sldMkLst>
        <pc:spChg chg="mod">
          <ac:chgData name="Mari Sian.Whittaker - SCH.539" userId="S::msianwhittaker@educ.somerset.gov.uk::5578d3dd-76cd-4967-a8a2-8969f155d436" providerId="AD" clId="Web-{3AFCA36D-2616-412D-9A4D-E7E5B7C1BB12}" dt="2019-02-12T18:17:58.774" v="127" actId="1076"/>
          <ac:spMkLst>
            <pc:docMk/>
            <pc:sldMk cId="518559390" sldId="260"/>
            <ac:spMk id="3" creationId="{713D76B2-58C2-4598-A90A-1AB7FD34052D}"/>
          </ac:spMkLst>
        </pc:spChg>
      </pc:sldChg>
      <pc:sldChg chg="addSp delSp modSp del mod setBg setClrOvrMap">
        <pc:chgData name="Mari Sian.Whittaker - SCH.539" userId="S::msianwhittaker@educ.somerset.gov.uk::5578d3dd-76cd-4967-a8a2-8969f155d436" providerId="AD" clId="Web-{3AFCA36D-2616-412D-9A4D-E7E5B7C1BB12}" dt="2019-02-12T18:20:04.492" v="173"/>
        <pc:sldMkLst>
          <pc:docMk/>
          <pc:sldMk cId="1041602125" sldId="261"/>
        </pc:sldMkLst>
        <pc:spChg chg="mod ord">
          <ac:chgData name="Mari Sian.Whittaker - SCH.539" userId="S::msianwhittaker@educ.somerset.gov.uk::5578d3dd-76cd-4967-a8a2-8969f155d436" providerId="AD" clId="Web-{3AFCA36D-2616-412D-9A4D-E7E5B7C1BB12}" dt="2019-02-12T18:18:50.383" v="137" actId="20577"/>
          <ac:spMkLst>
            <pc:docMk/>
            <pc:sldMk cId="1041602125" sldId="261"/>
            <ac:spMk id="3" creationId="{28F25FEB-B550-4AF9-ACC1-4A392054BF58}"/>
          </ac:spMkLst>
        </pc:spChg>
        <pc:spChg chg="add mod">
          <ac:chgData name="Mari Sian.Whittaker - SCH.539" userId="S::msianwhittaker@educ.somerset.gov.uk::5578d3dd-76cd-4967-a8a2-8969f155d436" providerId="AD" clId="Web-{3AFCA36D-2616-412D-9A4D-E7E5B7C1BB12}" dt="2019-02-12T18:14:35.883" v="47" actId="14100"/>
          <ac:spMkLst>
            <pc:docMk/>
            <pc:sldMk cId="1041602125" sldId="261"/>
            <ac:spMk id="7" creationId="{0F29F34E-E471-48C7-B9A9-A15BDE28ACD4}"/>
          </ac:spMkLst>
        </pc:spChg>
        <pc:spChg chg="add del">
          <ac:chgData name="Mari Sian.Whittaker - SCH.539" userId="S::msianwhittaker@educ.somerset.gov.uk::5578d3dd-76cd-4967-a8a2-8969f155d436" providerId="AD" clId="Web-{3AFCA36D-2616-412D-9A4D-E7E5B7C1BB12}" dt="2019-02-12T18:12:42.087" v="19"/>
          <ac:spMkLst>
            <pc:docMk/>
            <pc:sldMk cId="1041602125" sldId="261"/>
            <ac:spMk id="10" creationId="{E192707B-B929-41A7-9B41-E959A1C689E4}"/>
          </ac:spMkLst>
        </pc:spChg>
        <pc:spChg chg="add del">
          <ac:chgData name="Mari Sian.Whittaker - SCH.539" userId="S::msianwhittaker@educ.somerset.gov.uk::5578d3dd-76cd-4967-a8a2-8969f155d436" providerId="AD" clId="Web-{3AFCA36D-2616-412D-9A4D-E7E5B7C1BB12}" dt="2019-02-12T18:12:42.087" v="19"/>
          <ac:spMkLst>
            <pc:docMk/>
            <pc:sldMk cId="1041602125" sldId="261"/>
            <ac:spMk id="12" creationId="{8FB4235C-4505-46C7-AD8F-8769A1972FC1}"/>
          </ac:spMkLst>
        </pc:spChg>
        <pc:picChg chg="add del mod modCrop">
          <ac:chgData name="Mari Sian.Whittaker - SCH.539" userId="S::msianwhittaker@educ.somerset.gov.uk::5578d3dd-76cd-4967-a8a2-8969f155d436" providerId="AD" clId="Web-{3AFCA36D-2616-412D-9A4D-E7E5B7C1BB12}" dt="2019-02-12T18:12:25.759" v="15"/>
          <ac:picMkLst>
            <pc:docMk/>
            <pc:sldMk cId="1041602125" sldId="261"/>
            <ac:picMk id="2" creationId="{358E1605-54B9-48EF-85DF-B983E86B3A48}"/>
          </ac:picMkLst>
        </pc:picChg>
        <pc:picChg chg="add del mod modCrop">
          <ac:chgData name="Mari Sian.Whittaker - SCH.539" userId="S::msianwhittaker@educ.somerset.gov.uk::5578d3dd-76cd-4967-a8a2-8969f155d436" providerId="AD" clId="Web-{3AFCA36D-2616-412D-9A4D-E7E5B7C1BB12}" dt="2019-02-12T18:19:26.024" v="157"/>
          <ac:picMkLst>
            <pc:docMk/>
            <pc:sldMk cId="1041602125" sldId="261"/>
            <ac:picMk id="5" creationId="{58433A06-F92B-4CE4-B3DE-00426650D3D9}"/>
          </ac:picMkLst>
        </pc:picChg>
      </pc:sldChg>
      <pc:sldChg chg="modSp del">
        <pc:chgData name="Mari Sian.Whittaker - SCH.539" userId="S::msianwhittaker@educ.somerset.gov.uk::5578d3dd-76cd-4967-a8a2-8969f155d436" providerId="AD" clId="Web-{3AFCA36D-2616-412D-9A4D-E7E5B7C1BB12}" dt="2019-02-12T18:16:43.430" v="126"/>
        <pc:sldMkLst>
          <pc:docMk/>
          <pc:sldMk cId="3156356662" sldId="262"/>
        </pc:sldMkLst>
        <pc:spChg chg="mod">
          <ac:chgData name="Mari Sian.Whittaker - SCH.539" userId="S::msianwhittaker@educ.somerset.gov.uk::5578d3dd-76cd-4967-a8a2-8969f155d436" providerId="AD" clId="Web-{3AFCA36D-2616-412D-9A4D-E7E5B7C1BB12}" dt="2019-02-12T18:15:29.805" v="58" actId="20577"/>
          <ac:spMkLst>
            <pc:docMk/>
            <pc:sldMk cId="3156356662" sldId="262"/>
            <ac:spMk id="3" creationId="{3DAA449E-AD35-4768-A13C-473328639295}"/>
          </ac:spMkLst>
        </pc:spChg>
      </pc:sldChg>
      <pc:sldChg chg="modSp new">
        <pc:chgData name="Mari Sian.Whittaker - SCH.539" userId="S::msianwhittaker@educ.somerset.gov.uk::5578d3dd-76cd-4967-a8a2-8969f155d436" providerId="AD" clId="Web-{3AFCA36D-2616-412D-9A4D-E7E5B7C1BB12}" dt="2019-02-12T18:21:09.383" v="228" actId="14100"/>
        <pc:sldMkLst>
          <pc:docMk/>
          <pc:sldMk cId="3375464488" sldId="263"/>
        </pc:sldMkLst>
        <pc:spChg chg="mod">
          <ac:chgData name="Mari Sian.Whittaker - SCH.539" userId="S::msianwhittaker@educ.somerset.gov.uk::5578d3dd-76cd-4967-a8a2-8969f155d436" providerId="AD" clId="Web-{3AFCA36D-2616-412D-9A4D-E7E5B7C1BB12}" dt="2019-02-12T18:21:02.852" v="226" actId="1076"/>
          <ac:spMkLst>
            <pc:docMk/>
            <pc:sldMk cId="3375464488" sldId="263"/>
            <ac:spMk id="2" creationId="{7C1FC735-3330-4049-9A10-A9EEF67F2DE7}"/>
          </ac:spMkLst>
        </pc:spChg>
        <pc:spChg chg="mod">
          <ac:chgData name="Mari Sian.Whittaker - SCH.539" userId="S::msianwhittaker@educ.somerset.gov.uk::5578d3dd-76cd-4967-a8a2-8969f155d436" providerId="AD" clId="Web-{3AFCA36D-2616-412D-9A4D-E7E5B7C1BB12}" dt="2019-02-12T18:21:09.383" v="228" actId="14100"/>
          <ac:spMkLst>
            <pc:docMk/>
            <pc:sldMk cId="3375464488" sldId="263"/>
            <ac:spMk id="3" creationId="{E72767E2-1893-4878-9F6B-A4A780F2F591}"/>
          </ac:spMkLst>
        </pc:spChg>
      </pc:sldChg>
      <pc:sldChg chg="add del replId">
        <pc:chgData name="Mari Sian.Whittaker - SCH.539" userId="S::msianwhittaker@educ.somerset.gov.uk::5578d3dd-76cd-4967-a8a2-8969f155d436" providerId="AD" clId="Web-{3AFCA36D-2616-412D-9A4D-E7E5B7C1BB12}" dt="2019-02-12T18:20:07.195" v="174"/>
        <pc:sldMkLst>
          <pc:docMk/>
          <pc:sldMk cId="1717638873" sldId="264"/>
        </pc:sldMkLst>
      </pc:sldChg>
      <pc:sldChg chg="addSp modSp add ord replId">
        <pc:chgData name="Mari Sian.Whittaker - SCH.539" userId="S::msianwhittaker@educ.somerset.gov.uk::5578d3dd-76cd-4967-a8a2-8969f155d436" providerId="AD" clId="Web-{3AFCA36D-2616-412D-9A4D-E7E5B7C1BB12}" dt="2019-02-12T18:20:10.164" v="175"/>
        <pc:sldMkLst>
          <pc:docMk/>
          <pc:sldMk cId="190945006" sldId="265"/>
        </pc:sldMkLst>
        <pc:spChg chg="mod">
          <ac:chgData name="Mari Sian.Whittaker - SCH.539" userId="S::msianwhittaker@educ.somerset.gov.uk::5578d3dd-76cd-4967-a8a2-8969f155d436" providerId="AD" clId="Web-{3AFCA36D-2616-412D-9A4D-E7E5B7C1BB12}" dt="2019-02-12T18:18:21.789" v="132" actId="20577"/>
          <ac:spMkLst>
            <pc:docMk/>
            <pc:sldMk cId="190945006" sldId="265"/>
            <ac:spMk id="3" creationId="{FCDC6ACE-7076-4AE8-A993-D9E395D06F38}"/>
          </ac:spMkLst>
        </pc:spChg>
        <pc:spChg chg="add mod">
          <ac:chgData name="Mari Sian.Whittaker - SCH.539" userId="S::msianwhittaker@educ.somerset.gov.uk::5578d3dd-76cd-4967-a8a2-8969f155d436" providerId="AD" clId="Web-{3AFCA36D-2616-412D-9A4D-E7E5B7C1BB12}" dt="2019-02-12T18:19:21.914" v="156" actId="14100"/>
          <ac:spMkLst>
            <pc:docMk/>
            <pc:sldMk cId="190945006" sldId="265"/>
            <ac:spMk id="4" creationId="{E1BE2F2D-0710-4551-8A6C-7747365BCC5F}"/>
          </ac:spMkLst>
        </pc:spChg>
        <pc:spChg chg="add mod">
          <ac:chgData name="Mari Sian.Whittaker - SCH.539" userId="S::msianwhittaker@educ.somerset.gov.uk::5578d3dd-76cd-4967-a8a2-8969f155d436" providerId="AD" clId="Web-{3AFCA36D-2616-412D-9A4D-E7E5B7C1BB12}" dt="2019-02-12T18:20:01.492" v="172" actId="1076"/>
          <ac:spMkLst>
            <pc:docMk/>
            <pc:sldMk cId="190945006" sldId="265"/>
            <ac:spMk id="7" creationId="{ACE38A6C-8FF5-4997-ACAE-2F86B1B7681B}"/>
          </ac:spMkLst>
        </pc:spChg>
        <pc:picChg chg="add mod">
          <ac:chgData name="Mari Sian.Whittaker - SCH.539" userId="S::msianwhittaker@educ.somerset.gov.uk::5578d3dd-76cd-4967-a8a2-8969f155d436" providerId="AD" clId="Web-{3AFCA36D-2616-412D-9A4D-E7E5B7C1BB12}" dt="2019-02-12T18:19:58.883" v="171" actId="1076"/>
          <ac:picMkLst>
            <pc:docMk/>
            <pc:sldMk cId="190945006" sldId="265"/>
            <ac:picMk id="5" creationId="{C2BBC077-8079-4C50-865A-45605ACF63DB}"/>
          </ac:picMkLst>
        </pc:picChg>
      </pc:sldChg>
      <pc:sldChg chg="addSp delSp modSp new mod ord setBg setClrOvrMap">
        <pc:chgData name="Mari Sian.Whittaker - SCH.539" userId="S::msianwhittaker@educ.somerset.gov.uk::5578d3dd-76cd-4967-a8a2-8969f155d436" providerId="AD" clId="Web-{3AFCA36D-2616-412D-9A4D-E7E5B7C1BB12}" dt="2019-02-12T18:47:25.005" v="1611" actId="20577"/>
        <pc:sldMkLst>
          <pc:docMk/>
          <pc:sldMk cId="326758868" sldId="266"/>
        </pc:sldMkLst>
        <pc:spChg chg="mod ord">
          <ac:chgData name="Mari Sian.Whittaker - SCH.539" userId="S::msianwhittaker@educ.somerset.gov.uk::5578d3dd-76cd-4967-a8a2-8969f155d436" providerId="AD" clId="Web-{3AFCA36D-2616-412D-9A4D-E7E5B7C1BB12}" dt="2019-02-12T18:46:41.662" v="1576" actId="1076"/>
          <ac:spMkLst>
            <pc:docMk/>
            <pc:sldMk cId="326758868" sldId="266"/>
            <ac:spMk id="2" creationId="{C3AB97E8-B434-4A53-981D-85A226B1C8C5}"/>
          </ac:spMkLst>
        </pc:spChg>
        <pc:spChg chg="mod ord">
          <ac:chgData name="Mari Sian.Whittaker - SCH.539" userId="S::msianwhittaker@educ.somerset.gov.uk::5578d3dd-76cd-4967-a8a2-8969f155d436" providerId="AD" clId="Web-{3AFCA36D-2616-412D-9A4D-E7E5B7C1BB12}" dt="2019-02-12T18:47:25.005" v="1611" actId="20577"/>
          <ac:spMkLst>
            <pc:docMk/>
            <pc:sldMk cId="326758868" sldId="266"/>
            <ac:spMk id="3" creationId="{65DE2563-42F2-4748-B6C7-D874428F18FE}"/>
          </ac:spMkLst>
        </pc:spChg>
        <pc:spChg chg="add del">
          <ac:chgData name="Mari Sian.Whittaker - SCH.539" userId="S::msianwhittaker@educ.somerset.gov.uk::5578d3dd-76cd-4967-a8a2-8969f155d436" providerId="AD" clId="Web-{3AFCA36D-2616-412D-9A4D-E7E5B7C1BB12}" dt="2019-02-12T18:46:13.240" v="1565"/>
          <ac:spMkLst>
            <pc:docMk/>
            <pc:sldMk cId="326758868" sldId="266"/>
            <ac:spMk id="9" creationId="{CD000060-D06D-4A48-BD8E-978966CCA797}"/>
          </ac:spMkLst>
        </pc:spChg>
        <pc:spChg chg="add del">
          <ac:chgData name="Mari Sian.Whittaker - SCH.539" userId="S::msianwhittaker@educ.somerset.gov.uk::5578d3dd-76cd-4967-a8a2-8969f155d436" providerId="AD" clId="Web-{3AFCA36D-2616-412D-9A4D-E7E5B7C1BB12}" dt="2019-02-12T18:46:13.240" v="1565"/>
          <ac:spMkLst>
            <pc:docMk/>
            <pc:sldMk cId="326758868" sldId="266"/>
            <ac:spMk id="11" creationId="{DE4E5113-B3D0-40F8-9F39-B2C2BF92AE31}"/>
          </ac:spMkLst>
        </pc:spChg>
        <pc:spChg chg="add">
          <ac:chgData name="Mari Sian.Whittaker - SCH.539" userId="S::msianwhittaker@educ.somerset.gov.uk::5578d3dd-76cd-4967-a8a2-8969f155d436" providerId="AD" clId="Web-{3AFCA36D-2616-412D-9A4D-E7E5B7C1BB12}" dt="2019-02-12T18:46:13.240" v="1565"/>
          <ac:spMkLst>
            <pc:docMk/>
            <pc:sldMk cId="326758868" sldId="266"/>
            <ac:spMk id="16" creationId="{E192707B-B929-41A7-9B41-E959A1C689E4}"/>
          </ac:spMkLst>
        </pc:spChg>
        <pc:spChg chg="add">
          <ac:chgData name="Mari Sian.Whittaker - SCH.539" userId="S::msianwhittaker@educ.somerset.gov.uk::5578d3dd-76cd-4967-a8a2-8969f155d436" providerId="AD" clId="Web-{3AFCA36D-2616-412D-9A4D-E7E5B7C1BB12}" dt="2019-02-12T18:46:13.240" v="1565"/>
          <ac:spMkLst>
            <pc:docMk/>
            <pc:sldMk cId="326758868" sldId="266"/>
            <ac:spMk id="18" creationId="{8FB4235C-4505-46C7-AD8F-8769A1972FC1}"/>
          </ac:spMkLst>
        </pc:spChg>
        <pc:picChg chg="add mod">
          <ac:chgData name="Mari Sian.Whittaker - SCH.539" userId="S::msianwhittaker@educ.somerset.gov.uk::5578d3dd-76cd-4967-a8a2-8969f155d436" providerId="AD" clId="Web-{3AFCA36D-2616-412D-9A4D-E7E5B7C1BB12}" dt="2019-02-12T18:46:13.240" v="1565"/>
          <ac:picMkLst>
            <pc:docMk/>
            <pc:sldMk cId="326758868" sldId="266"/>
            <ac:picMk id="4" creationId="{C0817257-50CE-480E-B20D-4996320847BC}"/>
          </ac:picMkLst>
        </pc:picChg>
      </pc:sldChg>
      <pc:sldChg chg="delSp modSp new del">
        <pc:chgData name="Mari Sian.Whittaker - SCH.539" userId="S::msianwhittaker@educ.somerset.gov.uk::5578d3dd-76cd-4967-a8a2-8969f155d436" providerId="AD" clId="Web-{3AFCA36D-2616-412D-9A4D-E7E5B7C1BB12}" dt="2019-02-12T18:38:31.084" v="1163"/>
        <pc:sldMkLst>
          <pc:docMk/>
          <pc:sldMk cId="1497544993" sldId="267"/>
        </pc:sldMkLst>
        <pc:spChg chg="del mod">
          <ac:chgData name="Mari Sian.Whittaker - SCH.539" userId="S::msianwhittaker@educ.somerset.gov.uk::5578d3dd-76cd-4967-a8a2-8969f155d436" providerId="AD" clId="Web-{3AFCA36D-2616-412D-9A4D-E7E5B7C1BB12}" dt="2019-02-12T18:30:34.866" v="601"/>
          <ac:spMkLst>
            <pc:docMk/>
            <pc:sldMk cId="1497544993" sldId="267"/>
            <ac:spMk id="2" creationId="{805591D1-4CB2-4EA1-9344-6D01847E9747}"/>
          </ac:spMkLst>
        </pc:spChg>
        <pc:spChg chg="mod">
          <ac:chgData name="Mari Sian.Whittaker - SCH.539" userId="S::msianwhittaker@educ.somerset.gov.uk::5578d3dd-76cd-4967-a8a2-8969f155d436" providerId="AD" clId="Web-{3AFCA36D-2616-412D-9A4D-E7E5B7C1BB12}" dt="2019-02-12T18:37:20.850" v="1111" actId="1076"/>
          <ac:spMkLst>
            <pc:docMk/>
            <pc:sldMk cId="1497544993" sldId="267"/>
            <ac:spMk id="3" creationId="{6768D152-C1D1-4515-BE68-14AF25760690}"/>
          </ac:spMkLst>
        </pc:spChg>
      </pc:sldChg>
      <pc:sldChg chg="addSp delSp modSp new addAnim modAnim">
        <pc:chgData name="Mari Sian.Whittaker - SCH.539" userId="S::msianwhittaker@educ.somerset.gov.uk::5578d3dd-76cd-4967-a8a2-8969f155d436" providerId="AD" clId="Web-{3AFCA36D-2616-412D-9A4D-E7E5B7C1BB12}" dt="2019-02-12T18:45:24.912" v="1564"/>
        <pc:sldMkLst>
          <pc:docMk/>
          <pc:sldMk cId="437576893" sldId="268"/>
        </pc:sldMkLst>
        <pc:spChg chg="mod">
          <ac:chgData name="Mari Sian.Whittaker - SCH.539" userId="S::msianwhittaker@educ.somerset.gov.uk::5578d3dd-76cd-4967-a8a2-8969f155d436" providerId="AD" clId="Web-{3AFCA36D-2616-412D-9A4D-E7E5B7C1BB12}" dt="2019-02-12T18:42:30.021" v="1426" actId="14100"/>
          <ac:spMkLst>
            <pc:docMk/>
            <pc:sldMk cId="437576893" sldId="268"/>
            <ac:spMk id="2" creationId="{7A669918-1A20-4D67-BB96-AEA975837AF5}"/>
          </ac:spMkLst>
        </pc:spChg>
        <pc:spChg chg="del">
          <ac:chgData name="Mari Sian.Whittaker - SCH.539" userId="S::msianwhittaker@educ.somerset.gov.uk::5578d3dd-76cd-4967-a8a2-8969f155d436" providerId="AD" clId="Web-{3AFCA36D-2616-412D-9A4D-E7E5B7C1BB12}" dt="2019-02-12T18:37:31.006" v="1114"/>
          <ac:spMkLst>
            <pc:docMk/>
            <pc:sldMk cId="437576893" sldId="268"/>
            <ac:spMk id="3" creationId="{01C2DE0C-44F4-4CA3-B68F-EC4BD0BFC42E}"/>
          </ac:spMkLst>
        </pc:spChg>
        <pc:spChg chg="add mod">
          <ac:chgData name="Mari Sian.Whittaker - SCH.539" userId="S::msianwhittaker@educ.somerset.gov.uk::5578d3dd-76cd-4967-a8a2-8969f155d436" providerId="AD" clId="Web-{3AFCA36D-2616-412D-9A4D-E7E5B7C1BB12}" dt="2019-02-12T18:45:13.771" v="1559" actId="1076"/>
          <ac:spMkLst>
            <pc:docMk/>
            <pc:sldMk cId="437576893" sldId="268"/>
            <ac:spMk id="4" creationId="{316CF8C1-1A55-4747-AFE3-C409447B19FF}"/>
          </ac:spMkLst>
        </pc:spChg>
        <pc:spChg chg="add mod">
          <ac:chgData name="Mari Sian.Whittaker - SCH.539" userId="S::msianwhittaker@educ.somerset.gov.uk::5578d3dd-76cd-4967-a8a2-8969f155d436" providerId="AD" clId="Web-{3AFCA36D-2616-412D-9A4D-E7E5B7C1BB12}" dt="2019-02-12T18:45:19.349" v="1560" actId="1076"/>
          <ac:spMkLst>
            <pc:docMk/>
            <pc:sldMk cId="437576893" sldId="268"/>
            <ac:spMk id="5" creationId="{E95987C6-BE93-4F9A-8DE6-71A35316DF15}"/>
          </ac:spMkLst>
        </pc:spChg>
      </pc:sldChg>
      <pc:sldChg chg="addSp modSp new addAnim modAnim">
        <pc:chgData name="Mari Sian.Whittaker - SCH.539" userId="S::msianwhittaker@educ.somerset.gov.uk::5578d3dd-76cd-4967-a8a2-8969f155d436" providerId="AD" clId="Web-{3AFCA36D-2616-412D-9A4D-E7E5B7C1BB12}" dt="2019-02-12T19:10:57.005" v="1873"/>
        <pc:sldMkLst>
          <pc:docMk/>
          <pc:sldMk cId="3499473636" sldId="269"/>
        </pc:sldMkLst>
        <pc:spChg chg="mod">
          <ac:chgData name="Mari Sian.Whittaker - SCH.539" userId="S::msianwhittaker@educ.somerset.gov.uk::5578d3dd-76cd-4967-a8a2-8969f155d436" providerId="AD" clId="Web-{3AFCA36D-2616-412D-9A4D-E7E5B7C1BB12}" dt="2019-02-12T19:10:34.755" v="1867" actId="1076"/>
          <ac:spMkLst>
            <pc:docMk/>
            <pc:sldMk cId="3499473636" sldId="269"/>
            <ac:spMk id="2" creationId="{062466FC-225E-433F-BB04-6B84095209B3}"/>
          </ac:spMkLst>
        </pc:spChg>
        <pc:spChg chg="mod">
          <ac:chgData name="Mari Sian.Whittaker - SCH.539" userId="S::msianwhittaker@educ.somerset.gov.uk::5578d3dd-76cd-4967-a8a2-8969f155d436" providerId="AD" clId="Web-{3AFCA36D-2616-412D-9A4D-E7E5B7C1BB12}" dt="2019-02-12T19:10:42.974" v="1872" actId="14100"/>
          <ac:spMkLst>
            <pc:docMk/>
            <pc:sldMk cId="3499473636" sldId="269"/>
            <ac:spMk id="3" creationId="{4030032C-CC69-4751-8559-582D08F7DD9E}"/>
          </ac:spMkLst>
        </pc:spChg>
        <pc:spChg chg="add mod">
          <ac:chgData name="Mari Sian.Whittaker - SCH.539" userId="S::msianwhittaker@educ.somerset.gov.uk::5578d3dd-76cd-4967-a8a2-8969f155d436" providerId="AD" clId="Web-{3AFCA36D-2616-412D-9A4D-E7E5B7C1BB12}" dt="2019-02-12T19:10:25.333" v="1865" actId="1076"/>
          <ac:spMkLst>
            <pc:docMk/>
            <pc:sldMk cId="3499473636" sldId="269"/>
            <ac:spMk id="5" creationId="{2DADE0E4-A003-4127-8F19-FCAEA72C7EAA}"/>
          </ac:spMkLst>
        </pc:spChg>
      </pc:sldChg>
    </pc:docChg>
  </pc:docChgLst>
  <pc:docChgLst>
    <pc:chgData name="Mari Sian.Whittaker - SCH.539" userId="S::msianwhittaker@educ.somerset.gov.uk::5578d3dd-76cd-4967-a8a2-8969f155d436" providerId="AD" clId="Web-{4A53B214-BD95-8A27-A3D0-AA333126AA4B}"/>
    <pc:docChg chg="delSld modSld">
      <pc:chgData name="Mari Sian.Whittaker - SCH.539" userId="S::msianwhittaker@educ.somerset.gov.uk::5578d3dd-76cd-4967-a8a2-8969f155d436" providerId="AD" clId="Web-{4A53B214-BD95-8A27-A3D0-AA333126AA4B}" dt="2019-02-26T12:07:09.581" v="34"/>
      <pc:docMkLst>
        <pc:docMk/>
      </pc:docMkLst>
      <pc:sldChg chg="modSp">
        <pc:chgData name="Mari Sian.Whittaker - SCH.539" userId="S::msianwhittaker@educ.somerset.gov.uk::5578d3dd-76cd-4967-a8a2-8969f155d436" providerId="AD" clId="Web-{4A53B214-BD95-8A27-A3D0-AA333126AA4B}" dt="2019-02-26T12:02:14.334" v="2" actId="20577"/>
        <pc:sldMkLst>
          <pc:docMk/>
          <pc:sldMk cId="1627197603" sldId="256"/>
        </pc:sldMkLst>
        <pc:spChg chg="mod">
          <ac:chgData name="Mari Sian.Whittaker - SCH.539" userId="S::msianwhittaker@educ.somerset.gov.uk::5578d3dd-76cd-4967-a8a2-8969f155d436" providerId="AD" clId="Web-{4A53B214-BD95-8A27-A3D0-AA333126AA4B}" dt="2019-02-26T12:02:14.334" v="2" actId="20577"/>
          <ac:spMkLst>
            <pc:docMk/>
            <pc:sldMk cId="1627197603" sldId="256"/>
            <ac:spMk id="3" creationId="{00000000-0000-0000-0000-000000000000}"/>
          </ac:spMkLst>
        </pc:spChg>
      </pc:sldChg>
      <pc:sldChg chg="addSp modSp addAnim">
        <pc:chgData name="Mari Sian.Whittaker - SCH.539" userId="S::msianwhittaker@educ.somerset.gov.uk::5578d3dd-76cd-4967-a8a2-8969f155d436" providerId="AD" clId="Web-{4A53B214-BD95-8A27-A3D0-AA333126AA4B}" dt="2019-02-26T12:06:46.050" v="12" actId="1076"/>
        <pc:sldMkLst>
          <pc:docMk/>
          <pc:sldMk cId="3701289792" sldId="258"/>
        </pc:sldMkLst>
        <pc:spChg chg="mod">
          <ac:chgData name="Mari Sian.Whittaker - SCH.539" userId="S::msianwhittaker@educ.somerset.gov.uk::5578d3dd-76cd-4967-a8a2-8969f155d436" providerId="AD" clId="Web-{4A53B214-BD95-8A27-A3D0-AA333126AA4B}" dt="2019-02-26T12:02:28.818" v="5" actId="20577"/>
          <ac:spMkLst>
            <pc:docMk/>
            <pc:sldMk cId="3701289792" sldId="258"/>
            <ac:spMk id="5" creationId="{19D9AC2D-C3A7-4384-A3FB-6A9A8DE48053}"/>
          </ac:spMkLst>
        </pc:spChg>
        <pc:cxnChg chg="add mod">
          <ac:chgData name="Mari Sian.Whittaker - SCH.539" userId="S::msianwhittaker@educ.somerset.gov.uk::5578d3dd-76cd-4967-a8a2-8969f155d436" providerId="AD" clId="Web-{4A53B214-BD95-8A27-A3D0-AA333126AA4B}" dt="2019-02-26T12:02:41.068" v="10" actId="14100"/>
          <ac:cxnSpMkLst>
            <pc:docMk/>
            <pc:sldMk cId="3701289792" sldId="258"/>
            <ac:cxnSpMk id="8" creationId="{DBAE3F28-9A89-4403-A692-E505F58907B0}"/>
          </ac:cxnSpMkLst>
        </pc:cxnChg>
        <pc:cxnChg chg="add mod">
          <ac:chgData name="Mari Sian.Whittaker - SCH.539" userId="S::msianwhittaker@educ.somerset.gov.uk::5578d3dd-76cd-4967-a8a2-8969f155d436" providerId="AD" clId="Web-{4A53B214-BD95-8A27-A3D0-AA333126AA4B}" dt="2019-02-26T12:06:46.050" v="12" actId="1076"/>
          <ac:cxnSpMkLst>
            <pc:docMk/>
            <pc:sldMk cId="3701289792" sldId="258"/>
            <ac:cxnSpMk id="12" creationId="{51E807E5-77A9-4584-BC21-5995ACC0A15C}"/>
          </ac:cxnSpMkLst>
        </pc:cxnChg>
      </pc:sldChg>
      <pc:sldChg chg="del">
        <pc:chgData name="Mari Sian.Whittaker - SCH.539" userId="S::msianwhittaker@educ.somerset.gov.uk::5578d3dd-76cd-4967-a8a2-8969f155d436" providerId="AD" clId="Web-{4A53B214-BD95-8A27-A3D0-AA333126AA4B}" dt="2019-02-26T12:06:58.159" v="17"/>
        <pc:sldMkLst>
          <pc:docMk/>
          <pc:sldMk cId="2171127850" sldId="259"/>
        </pc:sldMkLst>
      </pc:sldChg>
      <pc:sldChg chg="del">
        <pc:chgData name="Mari Sian.Whittaker - SCH.539" userId="S::msianwhittaker@educ.somerset.gov.uk::5578d3dd-76cd-4967-a8a2-8969f155d436" providerId="AD" clId="Web-{4A53B214-BD95-8A27-A3D0-AA333126AA4B}" dt="2019-02-26T12:07:01.128" v="19"/>
        <pc:sldMkLst>
          <pc:docMk/>
          <pc:sldMk cId="518559390" sldId="260"/>
        </pc:sldMkLst>
      </pc:sldChg>
      <pc:sldChg chg="del">
        <pc:chgData name="Mari Sian.Whittaker - SCH.539" userId="S::msianwhittaker@educ.somerset.gov.uk::5578d3dd-76cd-4967-a8a2-8969f155d436" providerId="AD" clId="Web-{4A53B214-BD95-8A27-A3D0-AA333126AA4B}" dt="2019-02-26T12:06:59.878" v="18"/>
        <pc:sldMkLst>
          <pc:docMk/>
          <pc:sldMk cId="3375464488" sldId="263"/>
        </pc:sldMkLst>
      </pc:sldChg>
      <pc:sldChg chg="del">
        <pc:chgData name="Mari Sian.Whittaker - SCH.539" userId="S::msianwhittaker@educ.somerset.gov.uk::5578d3dd-76cd-4967-a8a2-8969f155d436" providerId="AD" clId="Web-{4A53B214-BD95-8A27-A3D0-AA333126AA4B}" dt="2019-02-26T12:06:57.722" v="16"/>
        <pc:sldMkLst>
          <pc:docMk/>
          <pc:sldMk cId="190945006" sldId="265"/>
        </pc:sldMkLst>
      </pc:sldChg>
      <pc:sldChg chg="del">
        <pc:chgData name="Mari Sian.Whittaker - SCH.539" userId="S::msianwhittaker@educ.somerset.gov.uk::5578d3dd-76cd-4967-a8a2-8969f155d436" providerId="AD" clId="Web-{4A53B214-BD95-8A27-A3D0-AA333126AA4B}" dt="2019-02-26T12:07:09.581" v="34"/>
        <pc:sldMkLst>
          <pc:docMk/>
          <pc:sldMk cId="326758868" sldId="266"/>
        </pc:sldMkLst>
      </pc:sldChg>
      <pc:sldChg chg="del">
        <pc:chgData name="Mari Sian.Whittaker - SCH.539" userId="S::msianwhittaker@educ.somerset.gov.uk::5578d3dd-76cd-4967-a8a2-8969f155d436" providerId="AD" clId="Web-{4A53B214-BD95-8A27-A3D0-AA333126AA4B}" dt="2019-02-26T12:06:56.362" v="14"/>
        <pc:sldMkLst>
          <pc:docMk/>
          <pc:sldMk cId="437576893" sldId="268"/>
        </pc:sldMkLst>
      </pc:sldChg>
      <pc:sldChg chg="del">
        <pc:chgData name="Mari Sian.Whittaker - SCH.539" userId="S::msianwhittaker@educ.somerset.gov.uk::5578d3dd-76cd-4967-a8a2-8969f155d436" providerId="AD" clId="Web-{4A53B214-BD95-8A27-A3D0-AA333126AA4B}" dt="2019-02-26T12:06:57.159" v="15"/>
        <pc:sldMkLst>
          <pc:docMk/>
          <pc:sldMk cId="3499473636" sldId="269"/>
        </pc:sldMkLst>
      </pc:sldChg>
      <pc:sldChg chg="del">
        <pc:chgData name="Mari Sian.Whittaker - SCH.539" userId="S::msianwhittaker@educ.somerset.gov.uk::5578d3dd-76cd-4967-a8a2-8969f155d436" providerId="AD" clId="Web-{4A53B214-BD95-8A27-A3D0-AA333126AA4B}" dt="2019-02-26T12:07:01.253" v="20"/>
        <pc:sldMkLst>
          <pc:docMk/>
          <pc:sldMk cId="2182523120" sldId="270"/>
        </pc:sldMkLst>
      </pc:sldChg>
      <pc:sldChg chg="del">
        <pc:chgData name="Mari Sian.Whittaker - SCH.539" userId="S::msianwhittaker@educ.somerset.gov.uk::5578d3dd-76cd-4967-a8a2-8969f155d436" providerId="AD" clId="Web-{4A53B214-BD95-8A27-A3D0-AA333126AA4B}" dt="2019-02-26T12:07:01.925" v="21"/>
        <pc:sldMkLst>
          <pc:docMk/>
          <pc:sldMk cId="3786336665" sldId="271"/>
        </pc:sldMkLst>
      </pc:sldChg>
      <pc:sldChg chg="del">
        <pc:chgData name="Mari Sian.Whittaker - SCH.539" userId="S::msianwhittaker@educ.somerset.gov.uk::5578d3dd-76cd-4967-a8a2-8969f155d436" providerId="AD" clId="Web-{4A53B214-BD95-8A27-A3D0-AA333126AA4B}" dt="2019-02-26T12:07:02.987" v="23"/>
        <pc:sldMkLst>
          <pc:docMk/>
          <pc:sldMk cId="1176362388" sldId="272"/>
        </pc:sldMkLst>
      </pc:sldChg>
      <pc:sldChg chg="del">
        <pc:chgData name="Mari Sian.Whittaker - SCH.539" userId="S::msianwhittaker@educ.somerset.gov.uk::5578d3dd-76cd-4967-a8a2-8969f155d436" providerId="AD" clId="Web-{4A53B214-BD95-8A27-A3D0-AA333126AA4B}" dt="2019-02-26T12:07:02.487" v="22"/>
        <pc:sldMkLst>
          <pc:docMk/>
          <pc:sldMk cId="451697751" sldId="273"/>
        </pc:sldMkLst>
      </pc:sldChg>
      <pc:sldChg chg="del">
        <pc:chgData name="Mari Sian.Whittaker - SCH.539" userId="S::msianwhittaker@educ.somerset.gov.uk::5578d3dd-76cd-4967-a8a2-8969f155d436" providerId="AD" clId="Web-{4A53B214-BD95-8A27-A3D0-AA333126AA4B}" dt="2019-02-26T12:07:03.487" v="24"/>
        <pc:sldMkLst>
          <pc:docMk/>
          <pc:sldMk cId="3737705880" sldId="274"/>
        </pc:sldMkLst>
      </pc:sldChg>
      <pc:sldChg chg="del">
        <pc:chgData name="Mari Sian.Whittaker - SCH.539" userId="S::msianwhittaker@educ.somerset.gov.uk::5578d3dd-76cd-4967-a8a2-8969f155d436" providerId="AD" clId="Web-{4A53B214-BD95-8A27-A3D0-AA333126AA4B}" dt="2019-02-26T12:07:03.878" v="25"/>
        <pc:sldMkLst>
          <pc:docMk/>
          <pc:sldMk cId="4011044352" sldId="275"/>
        </pc:sldMkLst>
      </pc:sldChg>
      <pc:sldChg chg="del">
        <pc:chgData name="Mari Sian.Whittaker - SCH.539" userId="S::msianwhittaker@educ.somerset.gov.uk::5578d3dd-76cd-4967-a8a2-8969f155d436" providerId="AD" clId="Web-{4A53B214-BD95-8A27-A3D0-AA333126AA4B}" dt="2019-02-26T12:07:05.331" v="27"/>
        <pc:sldMkLst>
          <pc:docMk/>
          <pc:sldMk cId="2954804810" sldId="276"/>
        </pc:sldMkLst>
      </pc:sldChg>
      <pc:sldChg chg="del">
        <pc:chgData name="Mari Sian.Whittaker - SCH.539" userId="S::msianwhittaker@educ.somerset.gov.uk::5578d3dd-76cd-4967-a8a2-8969f155d436" providerId="AD" clId="Web-{4A53B214-BD95-8A27-A3D0-AA333126AA4B}" dt="2019-02-26T12:07:04.925" v="26"/>
        <pc:sldMkLst>
          <pc:docMk/>
          <pc:sldMk cId="527255736" sldId="277"/>
        </pc:sldMkLst>
      </pc:sldChg>
      <pc:sldChg chg="del">
        <pc:chgData name="Mari Sian.Whittaker - SCH.539" userId="S::msianwhittaker@educ.somerset.gov.uk::5578d3dd-76cd-4967-a8a2-8969f155d436" providerId="AD" clId="Web-{4A53B214-BD95-8A27-A3D0-AA333126AA4B}" dt="2019-02-26T12:07:05.706" v="28"/>
        <pc:sldMkLst>
          <pc:docMk/>
          <pc:sldMk cId="997008712" sldId="278"/>
        </pc:sldMkLst>
      </pc:sldChg>
      <pc:sldChg chg="del">
        <pc:chgData name="Mari Sian.Whittaker - SCH.539" userId="S::msianwhittaker@educ.somerset.gov.uk::5578d3dd-76cd-4967-a8a2-8969f155d436" providerId="AD" clId="Web-{4A53B214-BD95-8A27-A3D0-AA333126AA4B}" dt="2019-02-26T12:07:07.331" v="30"/>
        <pc:sldMkLst>
          <pc:docMk/>
          <pc:sldMk cId="768110084" sldId="279"/>
        </pc:sldMkLst>
      </pc:sldChg>
      <pc:sldChg chg="del">
        <pc:chgData name="Mari Sian.Whittaker - SCH.539" userId="S::msianwhittaker@educ.somerset.gov.uk::5578d3dd-76cd-4967-a8a2-8969f155d436" providerId="AD" clId="Web-{4A53B214-BD95-8A27-A3D0-AA333126AA4B}" dt="2019-02-26T12:07:06.909" v="29"/>
        <pc:sldMkLst>
          <pc:docMk/>
          <pc:sldMk cId="730664690" sldId="280"/>
        </pc:sldMkLst>
      </pc:sldChg>
      <pc:sldChg chg="del">
        <pc:chgData name="Mari Sian.Whittaker - SCH.539" userId="S::msianwhittaker@educ.somerset.gov.uk::5578d3dd-76cd-4967-a8a2-8969f155d436" providerId="AD" clId="Web-{4A53B214-BD95-8A27-A3D0-AA333126AA4B}" dt="2019-02-26T12:07:08.675" v="33"/>
        <pc:sldMkLst>
          <pc:docMk/>
          <pc:sldMk cId="177806299" sldId="282"/>
        </pc:sldMkLst>
      </pc:sldChg>
      <pc:sldChg chg="del">
        <pc:chgData name="Mari Sian.Whittaker - SCH.539" userId="S::msianwhittaker@educ.somerset.gov.uk::5578d3dd-76cd-4967-a8a2-8969f155d436" providerId="AD" clId="Web-{4A53B214-BD95-8A27-A3D0-AA333126AA4B}" dt="2019-02-26T12:07:08.190" v="32"/>
        <pc:sldMkLst>
          <pc:docMk/>
          <pc:sldMk cId="2286518863" sldId="283"/>
        </pc:sldMkLst>
      </pc:sldChg>
      <pc:sldChg chg="del">
        <pc:chgData name="Mari Sian.Whittaker - SCH.539" userId="S::msianwhittaker@educ.somerset.gov.uk::5578d3dd-76cd-4967-a8a2-8969f155d436" providerId="AD" clId="Web-{4A53B214-BD95-8A27-A3D0-AA333126AA4B}" dt="2019-02-26T12:07:07.754" v="31"/>
        <pc:sldMkLst>
          <pc:docMk/>
          <pc:sldMk cId="870163888" sldId="284"/>
        </pc:sldMkLst>
      </pc:sldChg>
    </pc:docChg>
  </pc:docChgLst>
  <pc:docChgLst>
    <pc:chgData name="Mari Sian.Whittaker - SCH.539" userId="S::msianwhittaker@educ.somerset.gov.uk::5578d3dd-76cd-4967-a8a2-8969f155d436" providerId="AD" clId="Web-{3FCB6878-7F4D-DE77-864E-CF056ED5ADE3}"/>
    <pc:docChg chg="addSld delSld modSld sldOrd">
      <pc:chgData name="Mari Sian.Whittaker - SCH.539" userId="S::msianwhittaker@educ.somerset.gov.uk::5578d3dd-76cd-4967-a8a2-8969f155d436" providerId="AD" clId="Web-{3FCB6878-7F4D-DE77-864E-CF056ED5ADE3}" dt="2019-03-05T20:20:48.421" v="84"/>
      <pc:docMkLst>
        <pc:docMk/>
      </pc:docMkLst>
      <pc:sldChg chg="del">
        <pc:chgData name="Mari Sian.Whittaker - SCH.539" userId="S::msianwhittaker@educ.somerset.gov.uk::5578d3dd-76cd-4967-a8a2-8969f155d436" providerId="AD" clId="Web-{3FCB6878-7F4D-DE77-864E-CF056ED5ADE3}" dt="2019-03-05T20:20:48.421" v="84"/>
        <pc:sldMkLst>
          <pc:docMk/>
          <pc:sldMk cId="1407116432" sldId="271"/>
        </pc:sldMkLst>
      </pc:sldChg>
      <pc:sldChg chg="modSp addAnim delAnim modAnim">
        <pc:chgData name="Mari Sian.Whittaker - SCH.539" userId="S::msianwhittaker@educ.somerset.gov.uk::5578d3dd-76cd-4967-a8a2-8969f155d436" providerId="AD" clId="Web-{3FCB6878-7F4D-DE77-864E-CF056ED5ADE3}" dt="2019-03-05T20:20:43.002" v="83"/>
        <pc:sldMkLst>
          <pc:docMk/>
          <pc:sldMk cId="343434019" sldId="272"/>
        </pc:sldMkLst>
        <pc:spChg chg="mod">
          <ac:chgData name="Mari Sian.Whittaker - SCH.539" userId="S::msianwhittaker@educ.somerset.gov.uk::5578d3dd-76cd-4967-a8a2-8969f155d436" providerId="AD" clId="Web-{3FCB6878-7F4D-DE77-864E-CF056ED5ADE3}" dt="2019-03-05T20:20:26.624" v="70" actId="1076"/>
          <ac:spMkLst>
            <pc:docMk/>
            <pc:sldMk cId="343434019" sldId="272"/>
            <ac:spMk id="2" creationId="{76FEF9CC-3D1D-43FB-9911-208C9AEBFA76}"/>
          </ac:spMkLst>
        </pc:spChg>
        <pc:spChg chg="mod">
          <ac:chgData name="Mari Sian.Whittaker - SCH.539" userId="S::msianwhittaker@educ.somerset.gov.uk::5578d3dd-76cd-4967-a8a2-8969f155d436" providerId="AD" clId="Web-{3FCB6878-7F4D-DE77-864E-CF056ED5ADE3}" dt="2019-03-05T20:20:16.343" v="67" actId="1076"/>
          <ac:spMkLst>
            <pc:docMk/>
            <pc:sldMk cId="343434019" sldId="272"/>
            <ac:spMk id="5" creationId="{9E3D4B20-DB89-4123-B8E9-5125C5CF0614}"/>
          </ac:spMkLst>
        </pc:spChg>
        <pc:spChg chg="mod">
          <ac:chgData name="Mari Sian.Whittaker - SCH.539" userId="S::msianwhittaker@educ.somerset.gov.uk::5578d3dd-76cd-4967-a8a2-8969f155d436" providerId="AD" clId="Web-{3FCB6878-7F4D-DE77-864E-CF056ED5ADE3}" dt="2019-03-05T20:20:19" v="68" actId="1076"/>
          <ac:spMkLst>
            <pc:docMk/>
            <pc:sldMk cId="343434019" sldId="272"/>
            <ac:spMk id="7" creationId="{DF4D003E-26C3-4A20-9473-A0DD31DC0649}"/>
          </ac:spMkLst>
        </pc:spChg>
        <pc:cxnChg chg="mod">
          <ac:chgData name="Mari Sian.Whittaker - SCH.539" userId="S::msianwhittaker@educ.somerset.gov.uk::5578d3dd-76cd-4967-a8a2-8969f155d436" providerId="AD" clId="Web-{3FCB6878-7F4D-DE77-864E-CF056ED5ADE3}" dt="2019-03-05T20:20:21" v="69" actId="1076"/>
          <ac:cxnSpMkLst>
            <pc:docMk/>
            <pc:sldMk cId="343434019" sldId="272"/>
            <ac:cxnSpMk id="12" creationId="{DFF71147-7FBA-43A2-BC94-2420CE76A349}"/>
          </ac:cxnSpMkLst>
        </pc:cxnChg>
      </pc:sldChg>
      <pc:sldChg chg="addSp modSp new ord">
        <pc:chgData name="Mari Sian.Whittaker - SCH.539" userId="S::msianwhittaker@educ.somerset.gov.uk::5578d3dd-76cd-4967-a8a2-8969f155d436" providerId="AD" clId="Web-{3FCB6878-7F4D-DE77-864E-CF056ED5ADE3}" dt="2019-03-05T20:15:34.882" v="13"/>
        <pc:sldMkLst>
          <pc:docMk/>
          <pc:sldMk cId="4104219056" sldId="276"/>
        </pc:sldMkLst>
        <pc:picChg chg="add mod modCrop">
          <ac:chgData name="Mari Sian.Whittaker - SCH.539" userId="S::msianwhittaker@educ.somerset.gov.uk::5578d3dd-76cd-4967-a8a2-8969f155d436" providerId="AD" clId="Web-{3FCB6878-7F4D-DE77-864E-CF056ED5ADE3}" dt="2019-03-05T20:15:23.148" v="12" actId="14100"/>
          <ac:picMkLst>
            <pc:docMk/>
            <pc:sldMk cId="4104219056" sldId="276"/>
            <ac:picMk id="2" creationId="{2F519B3D-B789-4866-B7F1-5F61F3E39EDD}"/>
          </ac:picMkLst>
        </pc:picChg>
      </pc:sldChg>
      <pc:sldChg chg="addSp modSp new">
        <pc:chgData name="Mari Sian.Whittaker - SCH.539" userId="S::msianwhittaker@educ.somerset.gov.uk::5578d3dd-76cd-4967-a8a2-8969f155d436" providerId="AD" clId="Web-{3FCB6878-7F4D-DE77-864E-CF056ED5ADE3}" dt="2019-03-05T20:17:17.379" v="24" actId="1076"/>
        <pc:sldMkLst>
          <pc:docMk/>
          <pc:sldMk cId="1439297206" sldId="277"/>
        </pc:sldMkLst>
        <pc:picChg chg="add mod modCrop">
          <ac:chgData name="Mari Sian.Whittaker - SCH.539" userId="S::msianwhittaker@educ.somerset.gov.uk::5578d3dd-76cd-4967-a8a2-8969f155d436" providerId="AD" clId="Web-{3FCB6878-7F4D-DE77-864E-CF056ED5ADE3}" dt="2019-03-05T20:17:17.379" v="24" actId="1076"/>
          <ac:picMkLst>
            <pc:docMk/>
            <pc:sldMk cId="1439297206" sldId="277"/>
            <ac:picMk id="2" creationId="{D70BD45A-9F7D-4CAA-8BB5-08A657E9345D}"/>
          </ac:picMkLst>
        </pc:picChg>
      </pc:sldChg>
      <pc:sldChg chg="addSp modSp new">
        <pc:chgData name="Mari Sian.Whittaker - SCH.539" userId="S::msianwhittaker@educ.somerset.gov.uk::5578d3dd-76cd-4967-a8a2-8969f155d436" providerId="AD" clId="Web-{3FCB6878-7F4D-DE77-864E-CF056ED5ADE3}" dt="2019-03-05T20:18:46.768" v="39" actId="14100"/>
        <pc:sldMkLst>
          <pc:docMk/>
          <pc:sldMk cId="2225503071" sldId="278"/>
        </pc:sldMkLst>
        <pc:picChg chg="add mod modCrop">
          <ac:chgData name="Mari Sian.Whittaker - SCH.539" userId="S::msianwhittaker@educ.somerset.gov.uk::5578d3dd-76cd-4967-a8a2-8969f155d436" providerId="AD" clId="Web-{3FCB6878-7F4D-DE77-864E-CF056ED5ADE3}" dt="2019-03-05T20:18:46.768" v="39" actId="14100"/>
          <ac:picMkLst>
            <pc:docMk/>
            <pc:sldMk cId="2225503071" sldId="278"/>
            <ac:picMk id="2" creationId="{63A8285E-67D8-4A5B-B3ED-D7184A1461E0}"/>
          </ac:picMkLst>
        </pc:picChg>
      </pc:sldChg>
    </pc:docChg>
  </pc:docChgLst>
  <pc:docChgLst>
    <pc:chgData name="Mari Sian.Whittaker - SCH.539" userId="S::msianwhittaker@educ.somerset.gov.uk::5578d3dd-76cd-4967-a8a2-8969f155d436" providerId="AD" clId="Web-{4B3A4C48-186F-4CCD-900A-19837A0E5539}"/>
    <pc:docChg chg="addSld delSld modSld sldOrd">
      <pc:chgData name="Mari Sian.Whittaker - SCH.539" userId="S::msianwhittaker@educ.somerset.gov.uk::5578d3dd-76cd-4967-a8a2-8969f155d436" providerId="AD" clId="Web-{4B3A4C48-186F-4CCD-900A-19837A0E5539}" dt="2018-05-09T05:20:35.052" v="8"/>
      <pc:docMkLst>
        <pc:docMk/>
      </pc:docMkLst>
      <pc:sldChg chg="modSp">
        <pc:chgData name="Mari Sian.Whittaker - SCH.539" userId="S::msianwhittaker@educ.somerset.gov.uk::5578d3dd-76cd-4967-a8a2-8969f155d436" providerId="AD" clId="Web-{4B3A4C48-186F-4CCD-900A-19837A0E5539}" dt="2018-05-09T05:20:26.394" v="7" actId="1076"/>
        <pc:sldMkLst>
          <pc:docMk/>
          <pc:sldMk cId="1884974267" sldId="260"/>
        </pc:sldMkLst>
        <pc:spChg chg="mod">
          <ac:chgData name="Mari Sian.Whittaker - SCH.539" userId="S::msianwhittaker@educ.somerset.gov.uk::5578d3dd-76cd-4967-a8a2-8969f155d436" providerId="AD" clId="Web-{4B3A4C48-186F-4CCD-900A-19837A0E5539}" dt="2018-05-09T05:20:26.394" v="7" actId="1076"/>
          <ac:spMkLst>
            <pc:docMk/>
            <pc:sldMk cId="1884974267" sldId="260"/>
            <ac:spMk id="4" creationId="{3439F3F2-7BA5-4F50-9774-34030D70CFFE}"/>
          </ac:spMkLst>
        </pc:spChg>
      </pc:sldChg>
      <pc:sldChg chg="del">
        <pc:chgData name="Mari Sian.Whittaker - SCH.539" userId="S::msianwhittaker@educ.somerset.gov.uk::5578d3dd-76cd-4967-a8a2-8969f155d436" providerId="AD" clId="Web-{4B3A4C48-186F-4CCD-900A-19837A0E5539}" dt="2018-05-09T05:20:35.052" v="8"/>
        <pc:sldMkLst>
          <pc:docMk/>
          <pc:sldMk cId="310923780" sldId="261"/>
        </pc:sldMkLst>
      </pc:sldChg>
      <pc:sldChg chg="modSp add ord">
        <pc:chgData name="Mari Sian.Whittaker - SCH.539" userId="S::msianwhittaker@educ.somerset.gov.uk::5578d3dd-76cd-4967-a8a2-8969f155d436" providerId="AD" clId="Web-{4B3A4C48-186F-4CCD-900A-19837A0E5539}" dt="2018-05-09T05:19:48.060" v="4" actId="20577"/>
        <pc:sldMkLst>
          <pc:docMk/>
          <pc:sldMk cId="1346166125" sldId="268"/>
        </pc:sldMkLst>
        <pc:spChg chg="mod">
          <ac:chgData name="Mari Sian.Whittaker - SCH.539" userId="S::msianwhittaker@educ.somerset.gov.uk::5578d3dd-76cd-4967-a8a2-8969f155d436" providerId="AD" clId="Web-{4B3A4C48-186F-4CCD-900A-19837A0E5539}" dt="2018-05-09T05:19:41.653" v="3" actId="1076"/>
          <ac:spMkLst>
            <pc:docMk/>
            <pc:sldMk cId="1346166125" sldId="268"/>
            <ac:spMk id="2" creationId="{97AFAF6D-13BD-4566-8EDA-125B4615AD19}"/>
          </ac:spMkLst>
        </pc:spChg>
        <pc:spChg chg="mod">
          <ac:chgData name="Mari Sian.Whittaker - SCH.539" userId="S::msianwhittaker@educ.somerset.gov.uk::5578d3dd-76cd-4967-a8a2-8969f155d436" providerId="AD" clId="Web-{4B3A4C48-186F-4CCD-900A-19837A0E5539}" dt="2018-05-09T05:19:48.060" v="4" actId="20577"/>
          <ac:spMkLst>
            <pc:docMk/>
            <pc:sldMk cId="1346166125" sldId="268"/>
            <ac:spMk id="3" creationId="{6A9B5AC1-A051-496C-A8AC-803A5461B369}"/>
          </ac:spMkLst>
        </pc:spChg>
      </pc:sldChg>
    </pc:docChg>
  </pc:docChgLst>
  <pc:docChgLst>
    <pc:chgData name="Mari Sian.Whittaker - SCH.539" userId="S::msianwhittaker@educ.somerset.gov.uk::5578d3dd-76cd-4967-a8a2-8969f155d436" providerId="AD" clId="Web-{69A4096E-1A1D-1770-0D90-193BC8A2D29C}"/>
    <pc:docChg chg="delSld modSld">
      <pc:chgData name="Mari Sian.Whittaker - SCH.539" userId="S::msianwhittaker@educ.somerset.gov.uk::5578d3dd-76cd-4967-a8a2-8969f155d436" providerId="AD" clId="Web-{69A4096E-1A1D-1770-0D90-193BC8A2D29C}" dt="2019-03-05T10:26:19.401" v="61"/>
      <pc:docMkLst>
        <pc:docMk/>
      </pc:docMkLst>
      <pc:sldChg chg="modSp">
        <pc:chgData name="Mari Sian.Whittaker - SCH.539" userId="S::msianwhittaker@educ.somerset.gov.uk::5578d3dd-76cd-4967-a8a2-8969f155d436" providerId="AD" clId="Web-{69A4096E-1A1D-1770-0D90-193BC8A2D29C}" dt="2019-03-05T10:23:44.667" v="7" actId="20577"/>
        <pc:sldMkLst>
          <pc:docMk/>
          <pc:sldMk cId="1627197603" sldId="256"/>
        </pc:sldMkLst>
        <pc:spChg chg="mod">
          <ac:chgData name="Mari Sian.Whittaker - SCH.539" userId="S::msianwhittaker@educ.somerset.gov.uk::5578d3dd-76cd-4967-a8a2-8969f155d436" providerId="AD" clId="Web-{69A4096E-1A1D-1770-0D90-193BC8A2D29C}" dt="2019-03-05T10:23:44.667" v="7" actId="20577"/>
          <ac:spMkLst>
            <pc:docMk/>
            <pc:sldMk cId="1627197603" sldId="256"/>
            <ac:spMk id="3" creationId="{00000000-0000-0000-0000-000000000000}"/>
          </ac:spMkLst>
        </pc:spChg>
      </pc:sldChg>
      <pc:sldChg chg="addSp modSp addAnim">
        <pc:chgData name="Mari Sian.Whittaker - SCH.539" userId="S::msianwhittaker@educ.somerset.gov.uk::5578d3dd-76cd-4967-a8a2-8969f155d436" providerId="AD" clId="Web-{69A4096E-1A1D-1770-0D90-193BC8A2D29C}" dt="2019-03-05T10:25:42.088" v="27" actId="1076"/>
        <pc:sldMkLst>
          <pc:docMk/>
          <pc:sldMk cId="3701289792" sldId="258"/>
        </pc:sldMkLst>
        <pc:spChg chg="mod">
          <ac:chgData name="Mari Sian.Whittaker - SCH.539" userId="S::msianwhittaker@educ.somerset.gov.uk::5578d3dd-76cd-4967-a8a2-8969f155d436" providerId="AD" clId="Web-{69A4096E-1A1D-1770-0D90-193BC8A2D29C}" dt="2019-03-05T10:24:16.479" v="12" actId="20577"/>
          <ac:spMkLst>
            <pc:docMk/>
            <pc:sldMk cId="3701289792" sldId="258"/>
            <ac:spMk id="5" creationId="{19D9AC2D-C3A7-4384-A3FB-6A9A8DE48053}"/>
          </ac:spMkLst>
        </pc:spChg>
        <pc:cxnChg chg="add mod">
          <ac:chgData name="Mari Sian.Whittaker - SCH.539" userId="S::msianwhittaker@educ.somerset.gov.uk::5578d3dd-76cd-4967-a8a2-8969f155d436" providerId="AD" clId="Web-{69A4096E-1A1D-1770-0D90-193BC8A2D29C}" dt="2019-03-05T10:25:42.088" v="27" actId="1076"/>
          <ac:cxnSpMkLst>
            <pc:docMk/>
            <pc:sldMk cId="3701289792" sldId="258"/>
            <ac:cxnSpMk id="9" creationId="{5392229A-E7E6-4A5C-A2A1-9BD507DB0E8D}"/>
          </ac:cxnSpMkLst>
        </pc:cxnChg>
        <pc:cxnChg chg="add mod">
          <ac:chgData name="Mari Sian.Whittaker - SCH.539" userId="S::msianwhittaker@educ.somerset.gov.uk::5578d3dd-76cd-4967-a8a2-8969f155d436" providerId="AD" clId="Web-{69A4096E-1A1D-1770-0D90-193BC8A2D29C}" dt="2019-03-05T10:25:39.479" v="26" actId="1076"/>
          <ac:cxnSpMkLst>
            <pc:docMk/>
            <pc:sldMk cId="3701289792" sldId="258"/>
            <ac:cxnSpMk id="14" creationId="{CE9F1221-B237-4E2D-B8DF-BCBCBE43E931}"/>
          </ac:cxnSpMkLst>
        </pc:cxnChg>
        <pc:cxnChg chg="add mod">
          <ac:chgData name="Mari Sian.Whittaker - SCH.539" userId="S::msianwhittaker@educ.somerset.gov.uk::5578d3dd-76cd-4967-a8a2-8969f155d436" providerId="AD" clId="Web-{69A4096E-1A1D-1770-0D90-193BC8A2D29C}" dt="2019-03-05T10:25:22.182" v="25" actId="14100"/>
          <ac:cxnSpMkLst>
            <pc:docMk/>
            <pc:sldMk cId="3701289792" sldId="258"/>
            <ac:cxnSpMk id="16" creationId="{D2C32323-F39C-43C9-B2A0-9C4AD7C7F177}"/>
          </ac:cxnSpMkLst>
        </pc:cxnChg>
      </pc:sldChg>
      <pc:sldChg chg="del">
        <pc:chgData name="Mari Sian.Whittaker - SCH.539" userId="S::msianwhittaker@educ.somerset.gov.uk::5578d3dd-76cd-4967-a8a2-8969f155d436" providerId="AD" clId="Web-{69A4096E-1A1D-1770-0D90-193BC8A2D29C}" dt="2019-03-05T10:26:00.932" v="31"/>
        <pc:sldMkLst>
          <pc:docMk/>
          <pc:sldMk cId="978463422" sldId="259"/>
        </pc:sldMkLst>
      </pc:sldChg>
      <pc:sldChg chg="del">
        <pc:chgData name="Mari Sian.Whittaker - SCH.539" userId="S::msianwhittaker@educ.somerset.gov.uk::5578d3dd-76cd-4967-a8a2-8969f155d436" providerId="AD" clId="Web-{69A4096E-1A1D-1770-0D90-193BC8A2D29C}" dt="2019-03-05T10:26:03.791" v="33"/>
        <pc:sldMkLst>
          <pc:docMk/>
          <pc:sldMk cId="3486040736" sldId="260"/>
        </pc:sldMkLst>
      </pc:sldChg>
      <pc:sldChg chg="del">
        <pc:chgData name="Mari Sian.Whittaker - SCH.539" userId="S::msianwhittaker@educ.somerset.gov.uk::5578d3dd-76cd-4967-a8a2-8969f155d436" providerId="AD" clId="Web-{69A4096E-1A1D-1770-0D90-193BC8A2D29C}" dt="2019-03-05T10:26:02.354" v="32"/>
        <pc:sldMkLst>
          <pc:docMk/>
          <pc:sldMk cId="3345342169" sldId="261"/>
        </pc:sldMkLst>
      </pc:sldChg>
      <pc:sldChg chg="del">
        <pc:chgData name="Mari Sian.Whittaker - SCH.539" userId="S::msianwhittaker@educ.somerset.gov.uk::5578d3dd-76cd-4967-a8a2-8969f155d436" providerId="AD" clId="Web-{69A4096E-1A1D-1770-0D90-193BC8A2D29C}" dt="2019-03-05T10:26:05.494" v="35"/>
        <pc:sldMkLst>
          <pc:docMk/>
          <pc:sldMk cId="494418597" sldId="262"/>
        </pc:sldMkLst>
      </pc:sldChg>
      <pc:sldChg chg="del">
        <pc:chgData name="Mari Sian.Whittaker - SCH.539" userId="S::msianwhittaker@educ.somerset.gov.uk::5578d3dd-76cd-4967-a8a2-8969f155d436" providerId="AD" clId="Web-{69A4096E-1A1D-1770-0D90-193BC8A2D29C}" dt="2019-03-05T10:26:10.323" v="46"/>
        <pc:sldMkLst>
          <pc:docMk/>
          <pc:sldMk cId="1613801292" sldId="263"/>
        </pc:sldMkLst>
      </pc:sldChg>
      <pc:sldChg chg="del">
        <pc:chgData name="Mari Sian.Whittaker - SCH.539" userId="S::msianwhittaker@educ.somerset.gov.uk::5578d3dd-76cd-4967-a8a2-8969f155d436" providerId="AD" clId="Web-{69A4096E-1A1D-1770-0D90-193BC8A2D29C}" dt="2019-03-05T10:26:09.869" v="45"/>
        <pc:sldMkLst>
          <pc:docMk/>
          <pc:sldMk cId="736452381" sldId="264"/>
        </pc:sldMkLst>
      </pc:sldChg>
      <pc:sldChg chg="del">
        <pc:chgData name="Mari Sian.Whittaker - SCH.539" userId="S::msianwhittaker@educ.somerset.gov.uk::5578d3dd-76cd-4967-a8a2-8969f155d436" providerId="AD" clId="Web-{69A4096E-1A1D-1770-0D90-193BC8A2D29C}" dt="2019-03-05T10:26:09.448" v="44"/>
        <pc:sldMkLst>
          <pc:docMk/>
          <pc:sldMk cId="1944856306" sldId="265"/>
        </pc:sldMkLst>
      </pc:sldChg>
      <pc:sldChg chg="del">
        <pc:chgData name="Mari Sian.Whittaker - SCH.539" userId="S::msianwhittaker@educ.somerset.gov.uk::5578d3dd-76cd-4967-a8a2-8969f155d436" providerId="AD" clId="Web-{69A4096E-1A1D-1770-0D90-193BC8A2D29C}" dt="2019-03-05T10:26:07.682" v="40"/>
        <pc:sldMkLst>
          <pc:docMk/>
          <pc:sldMk cId="2629136646" sldId="266"/>
        </pc:sldMkLst>
      </pc:sldChg>
      <pc:sldChg chg="del">
        <pc:chgData name="Mari Sian.Whittaker - SCH.539" userId="S::msianwhittaker@educ.somerset.gov.uk::5578d3dd-76cd-4967-a8a2-8969f155d436" providerId="AD" clId="Web-{69A4096E-1A1D-1770-0D90-193BC8A2D29C}" dt="2019-03-05T10:26:07.276" v="39"/>
        <pc:sldMkLst>
          <pc:docMk/>
          <pc:sldMk cId="758329448" sldId="267"/>
        </pc:sldMkLst>
      </pc:sldChg>
      <pc:sldChg chg="del">
        <pc:chgData name="Mari Sian.Whittaker - SCH.539" userId="S::msianwhittaker@educ.somerset.gov.uk::5578d3dd-76cd-4967-a8a2-8969f155d436" providerId="AD" clId="Web-{69A4096E-1A1D-1770-0D90-193BC8A2D29C}" dt="2019-03-05T10:26:15.151" v="56"/>
        <pc:sldMkLst>
          <pc:docMk/>
          <pc:sldMk cId="631503974" sldId="268"/>
        </pc:sldMkLst>
      </pc:sldChg>
      <pc:sldChg chg="del">
        <pc:chgData name="Mari Sian.Whittaker - SCH.539" userId="S::msianwhittaker@educ.somerset.gov.uk::5578d3dd-76cd-4967-a8a2-8969f155d436" providerId="AD" clId="Web-{69A4096E-1A1D-1770-0D90-193BC8A2D29C}" dt="2019-03-05T10:26:14.666" v="55"/>
        <pc:sldMkLst>
          <pc:docMk/>
          <pc:sldMk cId="1381602562" sldId="269"/>
        </pc:sldMkLst>
      </pc:sldChg>
      <pc:sldChg chg="del">
        <pc:chgData name="Mari Sian.Whittaker - SCH.539" userId="S::msianwhittaker@educ.somerset.gov.uk::5578d3dd-76cd-4967-a8a2-8969f155d436" providerId="AD" clId="Web-{69A4096E-1A1D-1770-0D90-193BC8A2D29C}" dt="2019-03-05T10:26:14.166" v="54"/>
        <pc:sldMkLst>
          <pc:docMk/>
          <pc:sldMk cId="3180234019" sldId="270"/>
        </pc:sldMkLst>
      </pc:sldChg>
      <pc:sldChg chg="del">
        <pc:chgData name="Mari Sian.Whittaker - SCH.539" userId="S::msianwhittaker@educ.somerset.gov.uk::5578d3dd-76cd-4967-a8a2-8969f155d436" providerId="AD" clId="Web-{69A4096E-1A1D-1770-0D90-193BC8A2D29C}" dt="2019-03-05T10:26:13.619" v="53"/>
        <pc:sldMkLst>
          <pc:docMk/>
          <pc:sldMk cId="407601061" sldId="271"/>
        </pc:sldMkLst>
      </pc:sldChg>
      <pc:sldChg chg="del">
        <pc:chgData name="Mari Sian.Whittaker - SCH.539" userId="S::msianwhittaker@educ.somerset.gov.uk::5578d3dd-76cd-4967-a8a2-8969f155d436" providerId="AD" clId="Web-{69A4096E-1A1D-1770-0D90-193BC8A2D29C}" dt="2019-03-05T10:26:13.244" v="52"/>
        <pc:sldMkLst>
          <pc:docMk/>
          <pc:sldMk cId="1657788314" sldId="272"/>
        </pc:sldMkLst>
      </pc:sldChg>
      <pc:sldChg chg="del">
        <pc:chgData name="Mari Sian.Whittaker - SCH.539" userId="S::msianwhittaker@educ.somerset.gov.uk::5578d3dd-76cd-4967-a8a2-8969f155d436" providerId="AD" clId="Web-{69A4096E-1A1D-1770-0D90-193BC8A2D29C}" dt="2019-03-05T10:26:12.807" v="51"/>
        <pc:sldMkLst>
          <pc:docMk/>
          <pc:sldMk cId="281636910" sldId="273"/>
        </pc:sldMkLst>
      </pc:sldChg>
      <pc:sldChg chg="del">
        <pc:chgData name="Mari Sian.Whittaker - SCH.539" userId="S::msianwhittaker@educ.somerset.gov.uk::5578d3dd-76cd-4967-a8a2-8969f155d436" providerId="AD" clId="Web-{69A4096E-1A1D-1770-0D90-193BC8A2D29C}" dt="2019-03-05T10:26:12.463" v="50"/>
        <pc:sldMkLst>
          <pc:docMk/>
          <pc:sldMk cId="1848568882" sldId="274"/>
        </pc:sldMkLst>
      </pc:sldChg>
      <pc:sldChg chg="del">
        <pc:chgData name="Mari Sian.Whittaker - SCH.539" userId="S::msianwhittaker@educ.somerset.gov.uk::5578d3dd-76cd-4967-a8a2-8969f155d436" providerId="AD" clId="Web-{69A4096E-1A1D-1770-0D90-193BC8A2D29C}" dt="2019-03-05T10:26:11.825" v="49"/>
        <pc:sldMkLst>
          <pc:docMk/>
          <pc:sldMk cId="3790169683" sldId="275"/>
        </pc:sldMkLst>
      </pc:sldChg>
      <pc:sldChg chg="del">
        <pc:chgData name="Mari Sian.Whittaker - SCH.539" userId="S::msianwhittaker@educ.somerset.gov.uk::5578d3dd-76cd-4967-a8a2-8969f155d436" providerId="AD" clId="Web-{69A4096E-1A1D-1770-0D90-193BC8A2D29C}" dt="2019-03-05T10:26:10.713" v="47"/>
        <pc:sldMkLst>
          <pc:docMk/>
          <pc:sldMk cId="2642193725" sldId="276"/>
        </pc:sldMkLst>
      </pc:sldChg>
      <pc:sldChg chg="del">
        <pc:chgData name="Mari Sian.Whittaker - SCH.539" userId="S::msianwhittaker@educ.somerset.gov.uk::5578d3dd-76cd-4967-a8a2-8969f155d436" providerId="AD" clId="Web-{69A4096E-1A1D-1770-0D90-193BC8A2D29C}" dt="2019-03-05T10:26:09.010" v="43"/>
        <pc:sldMkLst>
          <pc:docMk/>
          <pc:sldMk cId="164245346" sldId="278"/>
        </pc:sldMkLst>
      </pc:sldChg>
      <pc:sldChg chg="del">
        <pc:chgData name="Mari Sian.Whittaker - SCH.539" userId="S::msianwhittaker@educ.somerset.gov.uk::5578d3dd-76cd-4967-a8a2-8969f155d436" providerId="AD" clId="Web-{69A4096E-1A1D-1770-0D90-193BC8A2D29C}" dt="2019-03-05T10:25:56.744" v="28"/>
        <pc:sldMkLst>
          <pc:docMk/>
          <pc:sldMk cId="1630627167" sldId="279"/>
        </pc:sldMkLst>
      </pc:sldChg>
      <pc:sldChg chg="del">
        <pc:chgData name="Mari Sian.Whittaker - SCH.539" userId="S::msianwhittaker@educ.somerset.gov.uk::5578d3dd-76cd-4967-a8a2-8969f155d436" providerId="AD" clId="Web-{69A4096E-1A1D-1770-0D90-193BC8A2D29C}" dt="2019-03-05T10:26:11.276" v="48"/>
        <pc:sldMkLst>
          <pc:docMk/>
          <pc:sldMk cId="965812875" sldId="280"/>
        </pc:sldMkLst>
      </pc:sldChg>
      <pc:sldChg chg="del">
        <pc:chgData name="Mari Sian.Whittaker - SCH.539" userId="S::msianwhittaker@educ.somerset.gov.uk::5578d3dd-76cd-4967-a8a2-8969f155d436" providerId="AD" clId="Web-{69A4096E-1A1D-1770-0D90-193BC8A2D29C}" dt="2019-03-05T10:26:06.823" v="38"/>
        <pc:sldMkLst>
          <pc:docMk/>
          <pc:sldMk cId="2487053366" sldId="281"/>
        </pc:sldMkLst>
      </pc:sldChg>
      <pc:sldChg chg="del">
        <pc:chgData name="Mari Sian.Whittaker - SCH.539" userId="S::msianwhittaker@educ.somerset.gov.uk::5578d3dd-76cd-4967-a8a2-8969f155d436" providerId="AD" clId="Web-{69A4096E-1A1D-1770-0D90-193BC8A2D29C}" dt="2019-03-05T10:25:59.776" v="30"/>
        <pc:sldMkLst>
          <pc:docMk/>
          <pc:sldMk cId="2236007068" sldId="282"/>
        </pc:sldMkLst>
      </pc:sldChg>
      <pc:sldChg chg="del">
        <pc:chgData name="Mari Sian.Whittaker - SCH.539" userId="S::msianwhittaker@educ.somerset.gov.uk::5578d3dd-76cd-4967-a8a2-8969f155d436" providerId="AD" clId="Web-{69A4096E-1A1D-1770-0D90-193BC8A2D29C}" dt="2019-03-05T10:25:57.604" v="29"/>
        <pc:sldMkLst>
          <pc:docMk/>
          <pc:sldMk cId="3456778887" sldId="283"/>
        </pc:sldMkLst>
      </pc:sldChg>
      <pc:sldChg chg="del">
        <pc:chgData name="Mari Sian.Whittaker - SCH.539" userId="S::msianwhittaker@educ.somerset.gov.uk::5578d3dd-76cd-4967-a8a2-8969f155d436" providerId="AD" clId="Web-{69A4096E-1A1D-1770-0D90-193BC8A2D29C}" dt="2019-03-05T10:26:06.369" v="37"/>
        <pc:sldMkLst>
          <pc:docMk/>
          <pc:sldMk cId="1365210950" sldId="284"/>
        </pc:sldMkLst>
      </pc:sldChg>
      <pc:sldChg chg="del">
        <pc:chgData name="Mari Sian.Whittaker - SCH.539" userId="S::msianwhittaker@educ.somerset.gov.uk::5578d3dd-76cd-4967-a8a2-8969f155d436" providerId="AD" clId="Web-{69A4096E-1A1D-1770-0D90-193BC8A2D29C}" dt="2019-03-05T10:26:18.854" v="60"/>
        <pc:sldMkLst>
          <pc:docMk/>
          <pc:sldMk cId="52092339" sldId="285"/>
        </pc:sldMkLst>
      </pc:sldChg>
      <pc:sldChg chg="del">
        <pc:chgData name="Mari Sian.Whittaker - SCH.539" userId="S::msianwhittaker@educ.somerset.gov.uk::5578d3dd-76cd-4967-a8a2-8969f155d436" providerId="AD" clId="Web-{69A4096E-1A1D-1770-0D90-193BC8A2D29C}" dt="2019-03-05T10:26:19.401" v="61"/>
        <pc:sldMkLst>
          <pc:docMk/>
          <pc:sldMk cId="1227686091" sldId="286"/>
        </pc:sldMkLst>
      </pc:sldChg>
      <pc:sldChg chg="del">
        <pc:chgData name="Mari Sian.Whittaker - SCH.539" userId="S::msianwhittaker@educ.somerset.gov.uk::5578d3dd-76cd-4967-a8a2-8969f155d436" providerId="AD" clId="Web-{69A4096E-1A1D-1770-0D90-193BC8A2D29C}" dt="2019-03-05T10:26:18.682" v="59"/>
        <pc:sldMkLst>
          <pc:docMk/>
          <pc:sldMk cId="959169325" sldId="287"/>
        </pc:sldMkLst>
      </pc:sldChg>
      <pc:sldChg chg="del">
        <pc:chgData name="Mari Sian.Whittaker - SCH.539" userId="S::msianwhittaker@educ.somerset.gov.uk::5578d3dd-76cd-4967-a8a2-8969f155d436" providerId="AD" clId="Web-{69A4096E-1A1D-1770-0D90-193BC8A2D29C}" dt="2019-03-05T10:26:05.854" v="36"/>
        <pc:sldMkLst>
          <pc:docMk/>
          <pc:sldMk cId="2307432288" sldId="288"/>
        </pc:sldMkLst>
      </pc:sldChg>
      <pc:sldChg chg="del">
        <pc:chgData name="Mari Sian.Whittaker - SCH.539" userId="S::msianwhittaker@educ.somerset.gov.uk::5578d3dd-76cd-4967-a8a2-8969f155d436" providerId="AD" clId="Web-{69A4096E-1A1D-1770-0D90-193BC8A2D29C}" dt="2019-03-05T10:26:08.119" v="41"/>
        <pc:sldMkLst>
          <pc:docMk/>
          <pc:sldMk cId="514294570" sldId="289"/>
        </pc:sldMkLst>
      </pc:sldChg>
      <pc:sldChg chg="del">
        <pc:chgData name="Mari Sian.Whittaker - SCH.539" userId="S::msianwhittaker@educ.somerset.gov.uk::5578d3dd-76cd-4967-a8a2-8969f155d436" providerId="AD" clId="Web-{69A4096E-1A1D-1770-0D90-193BC8A2D29C}" dt="2019-03-05T10:26:08.479" v="42"/>
        <pc:sldMkLst>
          <pc:docMk/>
          <pc:sldMk cId="1003044556" sldId="290"/>
        </pc:sldMkLst>
      </pc:sldChg>
      <pc:sldChg chg="del">
        <pc:chgData name="Mari Sian.Whittaker - SCH.539" userId="S::msianwhittaker@educ.somerset.gov.uk::5578d3dd-76cd-4967-a8a2-8969f155d436" providerId="AD" clId="Web-{69A4096E-1A1D-1770-0D90-193BC8A2D29C}" dt="2019-03-05T10:26:18.682" v="58"/>
        <pc:sldMkLst>
          <pc:docMk/>
          <pc:sldMk cId="3241248666" sldId="291"/>
        </pc:sldMkLst>
      </pc:sldChg>
      <pc:sldChg chg="del">
        <pc:chgData name="Mari Sian.Whittaker - SCH.539" userId="S::msianwhittaker@educ.somerset.gov.uk::5578d3dd-76cd-4967-a8a2-8969f155d436" providerId="AD" clId="Web-{69A4096E-1A1D-1770-0D90-193BC8A2D29C}" dt="2019-03-05T10:26:17.026" v="57"/>
        <pc:sldMkLst>
          <pc:docMk/>
          <pc:sldMk cId="3443796541" sldId="292"/>
        </pc:sldMkLst>
      </pc:sldChg>
      <pc:sldChg chg="del">
        <pc:chgData name="Mari Sian.Whittaker - SCH.539" userId="S::msianwhittaker@educ.somerset.gov.uk::5578d3dd-76cd-4967-a8a2-8969f155d436" providerId="AD" clId="Web-{69A4096E-1A1D-1770-0D90-193BC8A2D29C}" dt="2019-03-05T10:26:05.104" v="34"/>
        <pc:sldMkLst>
          <pc:docMk/>
          <pc:sldMk cId="1836003049" sldId="293"/>
        </pc:sldMkLst>
      </pc:sldChg>
    </pc:docChg>
  </pc:docChgLst>
  <pc:docChgLst>
    <pc:chgData name="Mari Sian.Whittaker - SCH.539" userId="S::msianwhittaker@educ.somerset.gov.uk::5578d3dd-76cd-4967-a8a2-8969f155d436" providerId="AD" clId="Web-{F54E8385-C5A6-4736-BF25-B5A42EDD39EF}"/>
    <pc:docChg chg="addSld delSld modSld sldOrd">
      <pc:chgData name="Mari Sian.Whittaker - SCH.539" userId="S::msianwhittaker@educ.somerset.gov.uk::5578d3dd-76cd-4967-a8a2-8969f155d436" providerId="AD" clId="Web-{F54E8385-C5A6-4736-BF25-B5A42EDD39EF}" dt="2019-03-05T20:07:54.351" v="1691" actId="1076"/>
      <pc:docMkLst>
        <pc:docMk/>
      </pc:docMkLst>
      <pc:sldChg chg="ord">
        <pc:chgData name="Mari Sian.Whittaker - SCH.539" userId="S::msianwhittaker@educ.somerset.gov.uk::5578d3dd-76cd-4967-a8a2-8969f155d436" providerId="AD" clId="Web-{F54E8385-C5A6-4736-BF25-B5A42EDD39EF}" dt="2019-03-05T18:49:05.070" v="4"/>
        <pc:sldMkLst>
          <pc:docMk/>
          <pc:sldMk cId="3701289792" sldId="258"/>
        </pc:sldMkLst>
      </pc:sldChg>
      <pc:sldChg chg="modSp add">
        <pc:chgData name="Mari Sian.Whittaker - SCH.539" userId="S::msianwhittaker@educ.somerset.gov.uk::5578d3dd-76cd-4967-a8a2-8969f155d436" providerId="AD" clId="Web-{F54E8385-C5A6-4736-BF25-B5A42EDD39EF}" dt="2019-03-05T18:49:50.085" v="15" actId="1076"/>
        <pc:sldMkLst>
          <pc:docMk/>
          <pc:sldMk cId="1467520167" sldId="259"/>
        </pc:sldMkLst>
        <pc:spChg chg="mod">
          <ac:chgData name="Mari Sian.Whittaker - SCH.539" userId="S::msianwhittaker@educ.somerset.gov.uk::5578d3dd-76cd-4967-a8a2-8969f155d436" providerId="AD" clId="Web-{F54E8385-C5A6-4736-BF25-B5A42EDD39EF}" dt="2019-03-05T18:49:48.351" v="14" actId="1076"/>
          <ac:spMkLst>
            <pc:docMk/>
            <pc:sldMk cId="1467520167" sldId="259"/>
            <ac:spMk id="13" creationId="{E4074914-98A7-4C05-B1F2-B1473D62AED8}"/>
          </ac:spMkLst>
        </pc:spChg>
        <pc:spChg chg="mod">
          <ac:chgData name="Mari Sian.Whittaker - SCH.539" userId="S::msianwhittaker@educ.somerset.gov.uk::5578d3dd-76cd-4967-a8a2-8969f155d436" providerId="AD" clId="Web-{F54E8385-C5A6-4736-BF25-B5A42EDD39EF}" dt="2019-03-05T18:49:46.195" v="13" actId="1076"/>
          <ac:spMkLst>
            <pc:docMk/>
            <pc:sldMk cId="1467520167" sldId="259"/>
            <ac:spMk id="26626" creationId="{FCD2CB2E-9F0F-4B4F-BE36-2E5AA4E9D136}"/>
          </ac:spMkLst>
        </pc:spChg>
        <pc:spChg chg="mod">
          <ac:chgData name="Mari Sian.Whittaker - SCH.539" userId="S::msianwhittaker@educ.somerset.gov.uk::5578d3dd-76cd-4967-a8a2-8969f155d436" providerId="AD" clId="Web-{F54E8385-C5A6-4736-BF25-B5A42EDD39EF}" dt="2019-03-05T18:49:50.085" v="15" actId="1076"/>
          <ac:spMkLst>
            <pc:docMk/>
            <pc:sldMk cId="1467520167" sldId="259"/>
            <ac:spMk id="28676" creationId="{9CB1FB01-7A1A-4944-8838-263D26696C89}"/>
          </ac:spMkLst>
        </pc:spChg>
      </pc:sldChg>
      <pc:sldChg chg="add">
        <pc:chgData name="Mari Sian.Whittaker - SCH.539" userId="S::msianwhittaker@educ.somerset.gov.uk::5578d3dd-76cd-4967-a8a2-8969f155d436" providerId="AD" clId="Web-{F54E8385-C5A6-4736-BF25-B5A42EDD39EF}" dt="2019-03-05T18:49:00.633" v="1"/>
        <pc:sldMkLst>
          <pc:docMk/>
          <pc:sldMk cId="1162773" sldId="260"/>
        </pc:sldMkLst>
      </pc:sldChg>
      <pc:sldChg chg="modSp add">
        <pc:chgData name="Mari Sian.Whittaker - SCH.539" userId="S::msianwhittaker@educ.somerset.gov.uk::5578d3dd-76cd-4967-a8a2-8969f155d436" providerId="AD" clId="Web-{F54E8385-C5A6-4736-BF25-B5A42EDD39EF}" dt="2019-03-05T18:49:27.554" v="12" actId="1076"/>
        <pc:sldMkLst>
          <pc:docMk/>
          <pc:sldMk cId="1449202308" sldId="261"/>
        </pc:sldMkLst>
        <pc:spChg chg="mod">
          <ac:chgData name="Mari Sian.Whittaker - SCH.539" userId="S::msianwhittaker@educ.somerset.gov.uk::5578d3dd-76cd-4967-a8a2-8969f155d436" providerId="AD" clId="Web-{F54E8385-C5A6-4736-BF25-B5A42EDD39EF}" dt="2019-03-05T18:49:27.554" v="12" actId="1076"/>
          <ac:spMkLst>
            <pc:docMk/>
            <pc:sldMk cId="1449202308" sldId="261"/>
            <ac:spMk id="25606" creationId="{3613A90B-D625-4EF0-B95C-22B9FF2377B9}"/>
          </ac:spMkLst>
        </pc:spChg>
      </pc:sldChg>
      <pc:sldChg chg="modSp add">
        <pc:chgData name="Mari Sian.Whittaker - SCH.539" userId="S::msianwhittaker@educ.somerset.gov.uk::5578d3dd-76cd-4967-a8a2-8969f155d436" providerId="AD" clId="Web-{F54E8385-C5A6-4736-BF25-B5A42EDD39EF}" dt="2019-03-05T18:49:18.851" v="11" actId="14100"/>
        <pc:sldMkLst>
          <pc:docMk/>
          <pc:sldMk cId="3575667139" sldId="262"/>
        </pc:sldMkLst>
        <pc:spChg chg="mod">
          <ac:chgData name="Mari Sian.Whittaker - SCH.539" userId="S::msianwhittaker@educ.somerset.gov.uk::5578d3dd-76cd-4967-a8a2-8969f155d436" providerId="AD" clId="Web-{F54E8385-C5A6-4736-BF25-B5A42EDD39EF}" dt="2019-03-05T18:49:18.851" v="11" actId="14100"/>
          <ac:spMkLst>
            <pc:docMk/>
            <pc:sldMk cId="3575667139" sldId="262"/>
            <ac:spMk id="2" creationId="{3C2773BF-2EB6-4946-9690-2E2E5BBA269A}"/>
          </ac:spMkLst>
        </pc:spChg>
      </pc:sldChg>
      <pc:sldChg chg="add del">
        <pc:chgData name="Mari Sian.Whittaker - SCH.539" userId="S::msianwhittaker@educ.somerset.gov.uk::5578d3dd-76cd-4967-a8a2-8969f155d436" providerId="AD" clId="Web-{F54E8385-C5A6-4736-BF25-B5A42EDD39EF}" dt="2019-03-05T19:02:15.056" v="285"/>
        <pc:sldMkLst>
          <pc:docMk/>
          <pc:sldMk cId="1578163496" sldId="263"/>
        </pc:sldMkLst>
      </pc:sldChg>
      <pc:sldChg chg="add del">
        <pc:chgData name="Mari Sian.Whittaker - SCH.539" userId="S::msianwhittaker@educ.somerset.gov.uk::5578d3dd-76cd-4967-a8a2-8969f155d436" providerId="AD" clId="Web-{F54E8385-C5A6-4736-BF25-B5A42EDD39EF}" dt="2019-03-05T19:57:11.005" v="1514"/>
        <pc:sldMkLst>
          <pc:docMk/>
          <pc:sldMk cId="385376901" sldId="264"/>
        </pc:sldMkLst>
      </pc:sldChg>
      <pc:sldChg chg="modSp add">
        <pc:chgData name="Mari Sian.Whittaker - SCH.539" userId="S::msianwhittaker@educ.somerset.gov.uk::5578d3dd-76cd-4967-a8a2-8969f155d436" providerId="AD" clId="Web-{F54E8385-C5A6-4736-BF25-B5A42EDD39EF}" dt="2019-03-05T19:52:47.942" v="1486" actId="14100"/>
        <pc:sldMkLst>
          <pc:docMk/>
          <pc:sldMk cId="1925316245" sldId="265"/>
        </pc:sldMkLst>
        <pc:spChg chg="mod">
          <ac:chgData name="Mari Sian.Whittaker - SCH.539" userId="S::msianwhittaker@educ.somerset.gov.uk::5578d3dd-76cd-4967-a8a2-8969f155d436" providerId="AD" clId="Web-{F54E8385-C5A6-4736-BF25-B5A42EDD39EF}" dt="2019-03-05T19:52:30.770" v="1481" actId="14100"/>
          <ac:spMkLst>
            <pc:docMk/>
            <pc:sldMk cId="1925316245" sldId="265"/>
            <ac:spMk id="2" creationId="{003975D1-7797-43F9-8FE4-9576CF8EAE81}"/>
          </ac:spMkLst>
        </pc:spChg>
        <pc:spChg chg="mod">
          <ac:chgData name="Mari Sian.Whittaker - SCH.539" userId="S::msianwhittaker@educ.somerset.gov.uk::5578d3dd-76cd-4967-a8a2-8969f155d436" providerId="AD" clId="Web-{F54E8385-C5A6-4736-BF25-B5A42EDD39EF}" dt="2019-03-05T19:52:47.942" v="1486" actId="14100"/>
          <ac:spMkLst>
            <pc:docMk/>
            <pc:sldMk cId="1925316245" sldId="265"/>
            <ac:spMk id="3" creationId="{DE32562E-7046-4D6D-93B8-A1C17CE1AD05}"/>
          </ac:spMkLst>
        </pc:spChg>
        <pc:picChg chg="mod">
          <ac:chgData name="Mari Sian.Whittaker - SCH.539" userId="S::msianwhittaker@educ.somerset.gov.uk::5578d3dd-76cd-4967-a8a2-8969f155d436" providerId="AD" clId="Web-{F54E8385-C5A6-4736-BF25-B5A42EDD39EF}" dt="2019-03-05T19:51:08.207" v="1434" actId="14100"/>
          <ac:picMkLst>
            <pc:docMk/>
            <pc:sldMk cId="1925316245" sldId="265"/>
            <ac:picMk id="4" creationId="{55374940-19D0-4C15-BB14-A775AE56FA81}"/>
          </ac:picMkLst>
        </pc:picChg>
        <pc:picChg chg="mod">
          <ac:chgData name="Mari Sian.Whittaker - SCH.539" userId="S::msianwhittaker@educ.somerset.gov.uk::5578d3dd-76cd-4967-a8a2-8969f155d436" providerId="AD" clId="Web-{F54E8385-C5A6-4736-BF25-B5A42EDD39EF}" dt="2019-03-05T19:51:14.457" v="1437" actId="14100"/>
          <ac:picMkLst>
            <pc:docMk/>
            <pc:sldMk cId="1925316245" sldId="265"/>
            <ac:picMk id="6" creationId="{367EB29A-E623-4F35-9DAF-86472BD65D14}"/>
          </ac:picMkLst>
        </pc:picChg>
      </pc:sldChg>
      <pc:sldChg chg="addSp delSp modSp add">
        <pc:chgData name="Mari Sian.Whittaker - SCH.539" userId="S::msianwhittaker@educ.somerset.gov.uk::5578d3dd-76cd-4967-a8a2-8969f155d436" providerId="AD" clId="Web-{F54E8385-C5A6-4736-BF25-B5A42EDD39EF}" dt="2019-03-05T19:46:49.722" v="1311" actId="1076"/>
        <pc:sldMkLst>
          <pc:docMk/>
          <pc:sldMk cId="665756089" sldId="266"/>
        </pc:sldMkLst>
        <pc:spChg chg="del">
          <ac:chgData name="Mari Sian.Whittaker - SCH.539" userId="S::msianwhittaker@educ.somerset.gov.uk::5578d3dd-76cd-4967-a8a2-8969f155d436" providerId="AD" clId="Web-{F54E8385-C5A6-4736-BF25-B5A42EDD39EF}" dt="2019-03-05T19:01:46.978" v="280"/>
          <ac:spMkLst>
            <pc:docMk/>
            <pc:sldMk cId="665756089" sldId="266"/>
            <ac:spMk id="2" creationId="{E6FA1C06-4BDD-4E3C-AB7E-D92614B787E9}"/>
          </ac:spMkLst>
        </pc:spChg>
        <pc:spChg chg="del mod">
          <ac:chgData name="Mari Sian.Whittaker - SCH.539" userId="S::msianwhittaker@educ.somerset.gov.uk::5578d3dd-76cd-4967-a8a2-8969f155d436" providerId="AD" clId="Web-{F54E8385-C5A6-4736-BF25-B5A42EDD39EF}" dt="2019-03-05T19:01:45.103" v="279"/>
          <ac:spMkLst>
            <pc:docMk/>
            <pc:sldMk cId="665756089" sldId="266"/>
            <ac:spMk id="3" creationId="{214E4A70-16FE-48A4-A448-8B216CCEB0C7}"/>
          </ac:spMkLst>
        </pc:spChg>
        <pc:spChg chg="mod">
          <ac:chgData name="Mari Sian.Whittaker - SCH.539" userId="S::msianwhittaker@educ.somerset.gov.uk::5578d3dd-76cd-4967-a8a2-8969f155d436" providerId="AD" clId="Web-{F54E8385-C5A6-4736-BF25-B5A42EDD39EF}" dt="2019-03-05T19:44:10.269" v="1241" actId="14100"/>
          <ac:spMkLst>
            <pc:docMk/>
            <pc:sldMk cId="665756089" sldId="266"/>
            <ac:spMk id="4" creationId="{8C1A38CC-C756-4E83-849F-E284076042BF}"/>
          </ac:spMkLst>
        </pc:spChg>
        <pc:spChg chg="mod">
          <ac:chgData name="Mari Sian.Whittaker - SCH.539" userId="S::msianwhittaker@educ.somerset.gov.uk::5578d3dd-76cd-4967-a8a2-8969f155d436" providerId="AD" clId="Web-{F54E8385-C5A6-4736-BF25-B5A42EDD39EF}" dt="2019-03-05T19:45:44.925" v="1280" actId="1076"/>
          <ac:spMkLst>
            <pc:docMk/>
            <pc:sldMk cId="665756089" sldId="266"/>
            <ac:spMk id="6" creationId="{CC38D711-2ED8-4439-B867-57AB70D8181E}"/>
          </ac:spMkLst>
        </pc:spChg>
        <pc:spChg chg="mod">
          <ac:chgData name="Mari Sian.Whittaker - SCH.539" userId="S::msianwhittaker@educ.somerset.gov.uk::5578d3dd-76cd-4967-a8a2-8969f155d436" providerId="AD" clId="Web-{F54E8385-C5A6-4736-BF25-B5A42EDD39EF}" dt="2019-03-05T19:44:01.331" v="1236" actId="20577"/>
          <ac:spMkLst>
            <pc:docMk/>
            <pc:sldMk cId="665756089" sldId="266"/>
            <ac:spMk id="8" creationId="{09E87737-2B4E-4DAD-8AF0-8C998AC94967}"/>
          </ac:spMkLst>
        </pc:spChg>
        <pc:spChg chg="mod">
          <ac:chgData name="Mari Sian.Whittaker - SCH.539" userId="S::msianwhittaker@educ.somerset.gov.uk::5578d3dd-76cd-4967-a8a2-8969f155d436" providerId="AD" clId="Web-{F54E8385-C5A6-4736-BF25-B5A42EDD39EF}" dt="2019-03-05T19:43:48.425" v="1228" actId="1076"/>
          <ac:spMkLst>
            <pc:docMk/>
            <pc:sldMk cId="665756089" sldId="266"/>
            <ac:spMk id="9" creationId="{9B65C6FC-3DD9-4125-8B3F-0389192C496C}"/>
          </ac:spMkLst>
        </pc:spChg>
        <pc:spChg chg="mod">
          <ac:chgData name="Mari Sian.Whittaker - SCH.539" userId="S::msianwhittaker@educ.somerset.gov.uk::5578d3dd-76cd-4967-a8a2-8969f155d436" providerId="AD" clId="Web-{F54E8385-C5A6-4736-BF25-B5A42EDD39EF}" dt="2019-03-05T19:43:42.081" v="1223" actId="20577"/>
          <ac:spMkLst>
            <pc:docMk/>
            <pc:sldMk cId="665756089" sldId="266"/>
            <ac:spMk id="10" creationId="{FF7233EE-F015-48DC-82A9-DCC5965CC694}"/>
          </ac:spMkLst>
        </pc:spChg>
        <pc:spChg chg="mod">
          <ac:chgData name="Mari Sian.Whittaker - SCH.539" userId="S::msianwhittaker@educ.somerset.gov.uk::5578d3dd-76cd-4967-a8a2-8969f155d436" providerId="AD" clId="Web-{F54E8385-C5A6-4736-BF25-B5A42EDD39EF}" dt="2019-03-05T19:44:05.925" v="1239" actId="20577"/>
          <ac:spMkLst>
            <pc:docMk/>
            <pc:sldMk cId="665756089" sldId="266"/>
            <ac:spMk id="15" creationId="{123F3431-99A9-47C3-9F23-F3C2C170A43F}"/>
          </ac:spMkLst>
        </pc:spChg>
        <pc:spChg chg="mod">
          <ac:chgData name="Mari Sian.Whittaker - SCH.539" userId="S::msianwhittaker@educ.somerset.gov.uk::5578d3dd-76cd-4967-a8a2-8969f155d436" providerId="AD" clId="Web-{F54E8385-C5A6-4736-BF25-B5A42EDD39EF}" dt="2019-03-05T19:45:51.097" v="1282" actId="1076"/>
          <ac:spMkLst>
            <pc:docMk/>
            <pc:sldMk cId="665756089" sldId="266"/>
            <ac:spMk id="16" creationId="{E0284077-5B0F-4489-8E08-7AA26794B381}"/>
          </ac:spMkLst>
        </pc:spChg>
        <pc:spChg chg="add del mod">
          <ac:chgData name="Mari Sian.Whittaker - SCH.539" userId="S::msianwhittaker@educ.somerset.gov.uk::5578d3dd-76cd-4967-a8a2-8969f155d436" providerId="AD" clId="Web-{F54E8385-C5A6-4736-BF25-B5A42EDD39EF}" dt="2019-03-05T19:01:57.259" v="284"/>
          <ac:spMkLst>
            <pc:docMk/>
            <pc:sldMk cId="665756089" sldId="266"/>
            <ac:spMk id="18" creationId="{799349FC-96FE-419C-A22D-FDC7FDDFFA10}"/>
          </ac:spMkLst>
        </pc:spChg>
        <pc:spChg chg="add del mod">
          <ac:chgData name="Mari Sian.Whittaker - SCH.539" userId="S::msianwhittaker@educ.somerset.gov.uk::5578d3dd-76cd-4967-a8a2-8969f155d436" providerId="AD" clId="Web-{F54E8385-C5A6-4736-BF25-B5A42EDD39EF}" dt="2019-03-05T19:01:50.541" v="281"/>
          <ac:spMkLst>
            <pc:docMk/>
            <pc:sldMk cId="665756089" sldId="266"/>
            <ac:spMk id="21" creationId="{B0452CFB-877D-419E-AB6B-03FEF90ED3A6}"/>
          </ac:spMkLst>
        </pc:spChg>
        <pc:spChg chg="add mod">
          <ac:chgData name="Mari Sian.Whittaker - SCH.539" userId="S::msianwhittaker@educ.somerset.gov.uk::5578d3dd-76cd-4967-a8a2-8969f155d436" providerId="AD" clId="Web-{F54E8385-C5A6-4736-BF25-B5A42EDD39EF}" dt="2019-03-05T19:46:49.722" v="1311" actId="1076"/>
          <ac:spMkLst>
            <pc:docMk/>
            <pc:sldMk cId="665756089" sldId="266"/>
            <ac:spMk id="22" creationId="{A11DF29D-92D1-4603-AF50-1C3CDA3C842D}"/>
          </ac:spMkLst>
        </pc:spChg>
        <pc:picChg chg="mod">
          <ac:chgData name="Mari Sian.Whittaker - SCH.539" userId="S::msianwhittaker@educ.somerset.gov.uk::5578d3dd-76cd-4967-a8a2-8969f155d436" providerId="AD" clId="Web-{F54E8385-C5A6-4736-BF25-B5A42EDD39EF}" dt="2019-03-05T19:46:43.785" v="1310" actId="1076"/>
          <ac:picMkLst>
            <pc:docMk/>
            <pc:sldMk cId="665756089" sldId="266"/>
            <ac:picMk id="19" creationId="{D88B0039-FDFE-42B8-B651-B57127998C5F}"/>
          </ac:picMkLst>
        </pc:picChg>
        <pc:cxnChg chg="mod">
          <ac:chgData name="Mari Sian.Whittaker - SCH.539" userId="S::msianwhittaker@educ.somerset.gov.uk::5578d3dd-76cd-4967-a8a2-8969f155d436" providerId="AD" clId="Web-{F54E8385-C5A6-4736-BF25-B5A42EDD39EF}" dt="2019-03-05T19:45:42.159" v="1279" actId="14100"/>
          <ac:cxnSpMkLst>
            <pc:docMk/>
            <pc:sldMk cId="665756089" sldId="266"/>
            <ac:cxnSpMk id="5" creationId="{A2C591BF-B488-4D2C-ABF4-89741A1DF228}"/>
          </ac:cxnSpMkLst>
        </pc:cxnChg>
        <pc:cxnChg chg="mod">
          <ac:chgData name="Mari Sian.Whittaker - SCH.539" userId="S::msianwhittaker@educ.somerset.gov.uk::5578d3dd-76cd-4967-a8a2-8969f155d436" providerId="AD" clId="Web-{F54E8385-C5A6-4736-BF25-B5A42EDD39EF}" dt="2019-03-05T19:43:08.425" v="1207" actId="14100"/>
          <ac:cxnSpMkLst>
            <pc:docMk/>
            <pc:sldMk cId="665756089" sldId="266"/>
            <ac:cxnSpMk id="7" creationId="{1BD6826C-AE6E-4FBA-8C35-FC31ECC9BBA3}"/>
          </ac:cxnSpMkLst>
        </pc:cxnChg>
        <pc:cxnChg chg="mod">
          <ac:chgData name="Mari Sian.Whittaker - SCH.539" userId="S::msianwhittaker@educ.somerset.gov.uk::5578d3dd-76cd-4967-a8a2-8969f155d436" providerId="AD" clId="Web-{F54E8385-C5A6-4736-BF25-B5A42EDD39EF}" dt="2019-03-05T19:43:15.628" v="1210" actId="1076"/>
          <ac:cxnSpMkLst>
            <pc:docMk/>
            <pc:sldMk cId="665756089" sldId="266"/>
            <ac:cxnSpMk id="11" creationId="{23483856-1FE1-4218-B09C-4E0D79146F91}"/>
          </ac:cxnSpMkLst>
        </pc:cxnChg>
        <pc:cxnChg chg="mod">
          <ac:chgData name="Mari Sian.Whittaker - SCH.539" userId="S::msianwhittaker@educ.somerset.gov.uk::5578d3dd-76cd-4967-a8a2-8969f155d436" providerId="AD" clId="Web-{F54E8385-C5A6-4736-BF25-B5A42EDD39EF}" dt="2019-03-05T19:43:31.050" v="1217" actId="14100"/>
          <ac:cxnSpMkLst>
            <pc:docMk/>
            <pc:sldMk cId="665756089" sldId="266"/>
            <ac:cxnSpMk id="12" creationId="{849F04E4-B1B7-43D0-B507-376911B75783}"/>
          </ac:cxnSpMkLst>
        </pc:cxnChg>
        <pc:cxnChg chg="mod">
          <ac:chgData name="Mari Sian.Whittaker - SCH.539" userId="S::msianwhittaker@educ.somerset.gov.uk::5578d3dd-76cd-4967-a8a2-8969f155d436" providerId="AD" clId="Web-{F54E8385-C5A6-4736-BF25-B5A42EDD39EF}" dt="2019-03-05T19:43:10.862" v="1208" actId="1076"/>
          <ac:cxnSpMkLst>
            <pc:docMk/>
            <pc:sldMk cId="665756089" sldId="266"/>
            <ac:cxnSpMk id="13" creationId="{8DBD0F59-3681-40B7-BFDF-11B8E84B6BB2}"/>
          </ac:cxnSpMkLst>
        </pc:cxnChg>
        <pc:cxnChg chg="mod">
          <ac:chgData name="Mari Sian.Whittaker - SCH.539" userId="S::msianwhittaker@educ.somerset.gov.uk::5578d3dd-76cd-4967-a8a2-8969f155d436" providerId="AD" clId="Web-{F54E8385-C5A6-4736-BF25-B5A42EDD39EF}" dt="2019-03-05T19:43:35.425" v="1218" actId="14100"/>
          <ac:cxnSpMkLst>
            <pc:docMk/>
            <pc:sldMk cId="665756089" sldId="266"/>
            <ac:cxnSpMk id="17" creationId="{1073F266-6A7C-4528-9573-90115B7BBF60}"/>
          </ac:cxnSpMkLst>
        </pc:cxnChg>
      </pc:sldChg>
      <pc:sldChg chg="addSp delSp modSp add">
        <pc:chgData name="Mari Sian.Whittaker - SCH.539" userId="S::msianwhittaker@educ.somerset.gov.uk::5578d3dd-76cd-4967-a8a2-8969f155d436" providerId="AD" clId="Web-{F54E8385-C5A6-4736-BF25-B5A42EDD39EF}" dt="2019-03-05T19:53:51.880" v="1495" actId="20577"/>
        <pc:sldMkLst>
          <pc:docMk/>
          <pc:sldMk cId="1279610320" sldId="267"/>
        </pc:sldMkLst>
        <pc:spChg chg="mod">
          <ac:chgData name="Mari Sian.Whittaker - SCH.539" userId="S::msianwhittaker@educ.somerset.gov.uk::5578d3dd-76cd-4967-a8a2-8969f155d436" providerId="AD" clId="Web-{F54E8385-C5A6-4736-BF25-B5A42EDD39EF}" dt="2019-03-05T19:38:30.705" v="1065" actId="1076"/>
          <ac:spMkLst>
            <pc:docMk/>
            <pc:sldMk cId="1279610320" sldId="267"/>
            <ac:spMk id="2" creationId="{EC9F373F-3884-4B8B-96D4-4298FFC7A8AF}"/>
          </ac:spMkLst>
        </pc:spChg>
        <pc:spChg chg="del mod">
          <ac:chgData name="Mari Sian.Whittaker - SCH.539" userId="S::msianwhittaker@educ.somerset.gov.uk::5578d3dd-76cd-4967-a8a2-8969f155d436" providerId="AD" clId="Web-{F54E8385-C5A6-4736-BF25-B5A42EDD39EF}" dt="2019-03-05T19:01:31.072" v="275"/>
          <ac:spMkLst>
            <pc:docMk/>
            <pc:sldMk cId="1279610320" sldId="267"/>
            <ac:spMk id="3" creationId="{CD154482-F4AB-4D8F-9F66-58A77D740870}"/>
          </ac:spMkLst>
        </pc:spChg>
        <pc:spChg chg="add mod">
          <ac:chgData name="Mari Sian.Whittaker - SCH.539" userId="S::msianwhittaker@educ.somerset.gov.uk::5578d3dd-76cd-4967-a8a2-8969f155d436" providerId="AD" clId="Web-{F54E8385-C5A6-4736-BF25-B5A42EDD39EF}" dt="2019-03-05T19:53:26.567" v="1490" actId="20577"/>
          <ac:spMkLst>
            <pc:docMk/>
            <pc:sldMk cId="1279610320" sldId="267"/>
            <ac:spMk id="5" creationId="{8A481807-4EB7-417F-B509-E8D5F7D6BF5F}"/>
          </ac:spMkLst>
        </pc:spChg>
        <pc:spChg chg="add mod">
          <ac:chgData name="Mari Sian.Whittaker - SCH.539" userId="S::msianwhittaker@educ.somerset.gov.uk::5578d3dd-76cd-4967-a8a2-8969f155d436" providerId="AD" clId="Web-{F54E8385-C5A6-4736-BF25-B5A42EDD39EF}" dt="2019-03-05T19:53:51.880" v="1495" actId="20577"/>
          <ac:spMkLst>
            <pc:docMk/>
            <pc:sldMk cId="1279610320" sldId="267"/>
            <ac:spMk id="6" creationId="{012937D9-DAC5-4714-A112-BDE5F3ABBED9}"/>
          </ac:spMkLst>
        </pc:spChg>
        <pc:spChg chg="add mod">
          <ac:chgData name="Mari Sian.Whittaker - SCH.539" userId="S::msianwhittaker@educ.somerset.gov.uk::5578d3dd-76cd-4967-a8a2-8969f155d436" providerId="AD" clId="Web-{F54E8385-C5A6-4736-BF25-B5A42EDD39EF}" dt="2019-03-05T19:42:18.034" v="1192" actId="14100"/>
          <ac:spMkLst>
            <pc:docMk/>
            <pc:sldMk cId="1279610320" sldId="267"/>
            <ac:spMk id="7" creationId="{1A71965F-254C-4015-BA7F-5B4313B0D571}"/>
          </ac:spMkLst>
        </pc:spChg>
        <pc:picChg chg="mod">
          <ac:chgData name="Mari Sian.Whittaker - SCH.539" userId="S::msianwhittaker@educ.somerset.gov.uk::5578d3dd-76cd-4967-a8a2-8969f155d436" providerId="AD" clId="Web-{F54E8385-C5A6-4736-BF25-B5A42EDD39EF}" dt="2019-03-05T19:41:52.067" v="1166" actId="1076"/>
          <ac:picMkLst>
            <pc:docMk/>
            <pc:sldMk cId="1279610320" sldId="267"/>
            <ac:picMk id="8" creationId="{74338CF9-26DC-4C24-AAF2-3E88A3B0996B}"/>
          </ac:picMkLst>
        </pc:picChg>
      </pc:sldChg>
      <pc:sldChg chg="add del">
        <pc:chgData name="Mari Sian.Whittaker - SCH.539" userId="S::msianwhittaker@educ.somerset.gov.uk::5578d3dd-76cd-4967-a8a2-8969f155d436" providerId="AD" clId="Web-{F54E8385-C5A6-4736-BF25-B5A42EDD39EF}" dt="2019-03-05T19:01:19.962" v="273"/>
        <pc:sldMkLst>
          <pc:docMk/>
          <pc:sldMk cId="2712685042" sldId="268"/>
        </pc:sldMkLst>
      </pc:sldChg>
      <pc:sldChg chg="addSp delSp modSp add">
        <pc:chgData name="Mari Sian.Whittaker - SCH.539" userId="S::msianwhittaker@educ.somerset.gov.uk::5578d3dd-76cd-4967-a8a2-8969f155d436" providerId="AD" clId="Web-{F54E8385-C5A6-4736-BF25-B5A42EDD39EF}" dt="2019-03-05T19:21:05.968" v="834" actId="1076"/>
        <pc:sldMkLst>
          <pc:docMk/>
          <pc:sldMk cId="601544564" sldId="269"/>
        </pc:sldMkLst>
        <pc:spChg chg="mod ord">
          <ac:chgData name="Mari Sian.Whittaker - SCH.539" userId="S::msianwhittaker@educ.somerset.gov.uk::5578d3dd-76cd-4967-a8a2-8969f155d436" providerId="AD" clId="Web-{F54E8385-C5A6-4736-BF25-B5A42EDD39EF}" dt="2019-03-05T19:21:05.968" v="834" actId="1076"/>
          <ac:spMkLst>
            <pc:docMk/>
            <pc:sldMk cId="601544564" sldId="269"/>
            <ac:spMk id="2" creationId="{0CA91811-91C1-4C97-AA34-5DCD474BD69D}"/>
          </ac:spMkLst>
        </pc:spChg>
        <pc:spChg chg="mod">
          <ac:chgData name="Mari Sian.Whittaker - SCH.539" userId="S::msianwhittaker@educ.somerset.gov.uk::5578d3dd-76cd-4967-a8a2-8969f155d436" providerId="AD" clId="Web-{F54E8385-C5A6-4736-BF25-B5A42EDD39EF}" dt="2019-03-05T19:21:02.405" v="833" actId="1076"/>
          <ac:spMkLst>
            <pc:docMk/>
            <pc:sldMk cId="601544564" sldId="269"/>
            <ac:spMk id="3" creationId="{F659AB4D-B547-4351-8992-DB16387C0CD7}"/>
          </ac:spMkLst>
        </pc:spChg>
        <pc:spChg chg="add del">
          <ac:chgData name="Mari Sian.Whittaker - SCH.539" userId="S::msianwhittaker@educ.somerset.gov.uk::5578d3dd-76cd-4967-a8a2-8969f155d436" providerId="AD" clId="Web-{F54E8385-C5A6-4736-BF25-B5A42EDD39EF}" dt="2019-03-05T19:00:28.618" v="259"/>
          <ac:spMkLst>
            <pc:docMk/>
            <pc:sldMk cId="601544564" sldId="269"/>
            <ac:spMk id="6" creationId="{BE7270DF-375F-4ECC-989A-D033E481AE27}"/>
          </ac:spMkLst>
        </pc:spChg>
        <pc:spChg chg="add del">
          <ac:chgData name="Mari Sian.Whittaker - SCH.539" userId="S::msianwhittaker@educ.somerset.gov.uk::5578d3dd-76cd-4967-a8a2-8969f155d436" providerId="AD" clId="Web-{F54E8385-C5A6-4736-BF25-B5A42EDD39EF}" dt="2019-03-05T19:00:31.134" v="261"/>
          <ac:spMkLst>
            <pc:docMk/>
            <pc:sldMk cId="601544564" sldId="269"/>
            <ac:spMk id="7" creationId="{CD000060-D06D-4A48-BD8E-978966CCA797}"/>
          </ac:spMkLst>
        </pc:spChg>
        <pc:spChg chg="add del">
          <ac:chgData name="Mari Sian.Whittaker - SCH.539" userId="S::msianwhittaker@educ.somerset.gov.uk::5578d3dd-76cd-4967-a8a2-8969f155d436" providerId="AD" clId="Web-{F54E8385-C5A6-4736-BF25-B5A42EDD39EF}" dt="2019-03-05T19:00:37.978" v="263"/>
          <ac:spMkLst>
            <pc:docMk/>
            <pc:sldMk cId="601544564" sldId="269"/>
            <ac:spMk id="8" creationId="{43047B46-4F2F-4746-8B82-B30EAAAE033A}"/>
          </ac:spMkLst>
        </pc:spChg>
        <pc:spChg chg="add del">
          <ac:chgData name="Mari Sian.Whittaker - SCH.539" userId="S::msianwhittaker@educ.somerset.gov.uk::5578d3dd-76cd-4967-a8a2-8969f155d436" providerId="AD" clId="Web-{F54E8385-C5A6-4736-BF25-B5A42EDD39EF}" dt="2019-03-05T19:00:25.556" v="257"/>
          <ac:spMkLst>
            <pc:docMk/>
            <pc:sldMk cId="601544564" sldId="269"/>
            <ac:spMk id="9" creationId="{891D1FF4-7F97-4936-9A4C-9FB71D8FB4F4}"/>
          </ac:spMkLst>
        </pc:spChg>
        <pc:spChg chg="add del">
          <ac:chgData name="Mari Sian.Whittaker - SCH.539" userId="S::msianwhittaker@educ.somerset.gov.uk::5578d3dd-76cd-4967-a8a2-8969f155d436" providerId="AD" clId="Web-{F54E8385-C5A6-4736-BF25-B5A42EDD39EF}" dt="2019-03-05T19:00:37.978" v="263"/>
          <ac:spMkLst>
            <pc:docMk/>
            <pc:sldMk cId="601544564" sldId="269"/>
            <ac:spMk id="10" creationId="{A54E8A8E-D194-4D55-92A3-6B0799722E66}"/>
          </ac:spMkLst>
        </pc:spChg>
        <pc:spChg chg="add del">
          <ac:chgData name="Mari Sian.Whittaker - SCH.539" userId="S::msianwhittaker@educ.somerset.gov.uk::5578d3dd-76cd-4967-a8a2-8969f155d436" providerId="AD" clId="Web-{F54E8385-C5A6-4736-BF25-B5A42EDD39EF}" dt="2019-03-05T19:00:31.134" v="261"/>
          <ac:spMkLst>
            <pc:docMk/>
            <pc:sldMk cId="601544564" sldId="269"/>
            <ac:spMk id="11" creationId="{DE4E5113-B3D0-40F8-9F39-B2C2BF92AE31}"/>
          </ac:spMkLst>
        </pc:spChg>
        <pc:spChg chg="add del">
          <ac:chgData name="Mari Sian.Whittaker - SCH.539" userId="S::msianwhittaker@educ.somerset.gov.uk::5578d3dd-76cd-4967-a8a2-8969f155d436" providerId="AD" clId="Web-{F54E8385-C5A6-4736-BF25-B5A42EDD39EF}" dt="2019-03-05T19:00:40.431" v="265"/>
          <ac:spMkLst>
            <pc:docMk/>
            <pc:sldMk cId="601544564" sldId="269"/>
            <ac:spMk id="12" creationId="{565B2778-6678-45B6-9A79-C0910CFCA012}"/>
          </ac:spMkLst>
        </pc:spChg>
        <pc:spChg chg="add del">
          <ac:chgData name="Mari Sian.Whittaker - SCH.539" userId="S::msianwhittaker@educ.somerset.gov.uk::5578d3dd-76cd-4967-a8a2-8969f155d436" providerId="AD" clId="Web-{F54E8385-C5A6-4736-BF25-B5A42EDD39EF}" dt="2019-03-05T19:00:40.431" v="265"/>
          <ac:spMkLst>
            <pc:docMk/>
            <pc:sldMk cId="601544564" sldId="269"/>
            <ac:spMk id="13" creationId="{82C57F61-3F6E-4BE5-B964-003AA9B3550A}"/>
          </ac:spMkLst>
        </pc:spChg>
        <pc:picChg chg="mod ord">
          <ac:chgData name="Mari Sian.Whittaker - SCH.539" userId="S::msianwhittaker@educ.somerset.gov.uk::5578d3dd-76cd-4967-a8a2-8969f155d436" providerId="AD" clId="Web-{F54E8385-C5A6-4736-BF25-B5A42EDD39EF}" dt="2019-03-05T19:20:39.624" v="826" actId="1076"/>
          <ac:picMkLst>
            <pc:docMk/>
            <pc:sldMk cId="601544564" sldId="269"/>
            <ac:picMk id="4" creationId="{BBB19156-1F09-4AA9-8BFB-9BAF170DDC21}"/>
          </ac:picMkLst>
        </pc:picChg>
      </pc:sldChg>
      <pc:sldChg chg="addSp delSp modSp add">
        <pc:chgData name="Mari Sian.Whittaker - SCH.539" userId="S::msianwhittaker@educ.somerset.gov.uk::5578d3dd-76cd-4967-a8a2-8969f155d436" providerId="AD" clId="Web-{F54E8385-C5A6-4736-BF25-B5A42EDD39EF}" dt="2019-03-05T18:59:35.087" v="246" actId="1076"/>
        <pc:sldMkLst>
          <pc:docMk/>
          <pc:sldMk cId="4222714378" sldId="270"/>
        </pc:sldMkLst>
        <pc:spChg chg="del mod">
          <ac:chgData name="Mari Sian.Whittaker - SCH.539" userId="S::msianwhittaker@educ.somerset.gov.uk::5578d3dd-76cd-4967-a8a2-8969f155d436" providerId="AD" clId="Web-{F54E8385-C5A6-4736-BF25-B5A42EDD39EF}" dt="2019-03-05T18:57:52.790" v="220"/>
          <ac:spMkLst>
            <pc:docMk/>
            <pc:sldMk cId="4222714378" sldId="270"/>
            <ac:spMk id="2" creationId="{931FC491-8EB9-4CD9-9F07-4E8949784365}"/>
          </ac:spMkLst>
        </pc:spChg>
        <pc:spChg chg="mod">
          <ac:chgData name="Mari Sian.Whittaker - SCH.539" userId="S::msianwhittaker@educ.somerset.gov.uk::5578d3dd-76cd-4967-a8a2-8969f155d436" providerId="AD" clId="Web-{F54E8385-C5A6-4736-BF25-B5A42EDD39EF}" dt="2019-03-05T18:59:26.212" v="243" actId="14100"/>
          <ac:spMkLst>
            <pc:docMk/>
            <pc:sldMk cId="4222714378" sldId="270"/>
            <ac:spMk id="3" creationId="{01878382-C8B4-47B0-85D2-C71D589E6E80}"/>
          </ac:spMkLst>
        </pc:spChg>
        <pc:spChg chg="add del mod">
          <ac:chgData name="Mari Sian.Whittaker - SCH.539" userId="S::msianwhittaker@educ.somerset.gov.uk::5578d3dd-76cd-4967-a8a2-8969f155d436" providerId="AD" clId="Web-{F54E8385-C5A6-4736-BF25-B5A42EDD39EF}" dt="2019-03-05T18:57:56.540" v="221"/>
          <ac:spMkLst>
            <pc:docMk/>
            <pc:sldMk cId="4222714378" sldId="270"/>
            <ac:spMk id="6" creationId="{8811951B-6584-448F-92CE-CBD5ABC78BD8}"/>
          </ac:spMkLst>
        </pc:spChg>
        <pc:picChg chg="mod">
          <ac:chgData name="Mari Sian.Whittaker - SCH.539" userId="S::msianwhittaker@educ.somerset.gov.uk::5578d3dd-76cd-4967-a8a2-8969f155d436" providerId="AD" clId="Web-{F54E8385-C5A6-4736-BF25-B5A42EDD39EF}" dt="2019-03-05T18:59:32.696" v="245" actId="14100"/>
          <ac:picMkLst>
            <pc:docMk/>
            <pc:sldMk cId="4222714378" sldId="270"/>
            <ac:picMk id="5" creationId="{A3182FC1-DF0B-4F6A-82E3-8D671007D253}"/>
          </ac:picMkLst>
        </pc:picChg>
        <pc:picChg chg="mod">
          <ac:chgData name="Mari Sian.Whittaker - SCH.539" userId="S::msianwhittaker@educ.somerset.gov.uk::5578d3dd-76cd-4967-a8a2-8969f155d436" providerId="AD" clId="Web-{F54E8385-C5A6-4736-BF25-B5A42EDD39EF}" dt="2019-03-05T18:59:35.087" v="246" actId="1076"/>
          <ac:picMkLst>
            <pc:docMk/>
            <pc:sldMk cId="4222714378" sldId="270"/>
            <ac:picMk id="7" creationId="{057DDE7B-6731-41CB-83EE-C98B83A5723C}"/>
          </ac:picMkLst>
        </pc:picChg>
      </pc:sldChg>
      <pc:sldChg chg="addSp modSp add">
        <pc:chgData name="Mari Sian.Whittaker - SCH.539" userId="S::msianwhittaker@educ.somerset.gov.uk::5578d3dd-76cd-4967-a8a2-8969f155d436" providerId="AD" clId="Web-{F54E8385-C5A6-4736-BF25-B5A42EDD39EF}" dt="2019-03-05T19:12:56.269" v="612" actId="20577"/>
        <pc:sldMkLst>
          <pc:docMk/>
          <pc:sldMk cId="1407116432" sldId="271"/>
        </pc:sldMkLst>
        <pc:spChg chg="mod">
          <ac:chgData name="Mari Sian.Whittaker - SCH.539" userId="S::msianwhittaker@educ.somerset.gov.uk::5578d3dd-76cd-4967-a8a2-8969f155d436" providerId="AD" clId="Web-{F54E8385-C5A6-4736-BF25-B5A42EDD39EF}" dt="2019-03-05T19:02:38.103" v="288" actId="20577"/>
          <ac:spMkLst>
            <pc:docMk/>
            <pc:sldMk cId="1407116432" sldId="271"/>
            <ac:spMk id="2" creationId="{DD101BDA-EA13-427C-80DA-4F7DACD73BE4}"/>
          </ac:spMkLst>
        </pc:spChg>
        <pc:spChg chg="mod">
          <ac:chgData name="Mari Sian.Whittaker - SCH.539" userId="S::msianwhittaker@educ.somerset.gov.uk::5578d3dd-76cd-4967-a8a2-8969f155d436" providerId="AD" clId="Web-{F54E8385-C5A6-4736-BF25-B5A42EDD39EF}" dt="2019-03-05T18:56:10.040" v="164" actId="20577"/>
          <ac:spMkLst>
            <pc:docMk/>
            <pc:sldMk cId="1407116432" sldId="271"/>
            <ac:spMk id="3" creationId="{95C6DDA6-7261-49FD-BC06-E031C7793B22}"/>
          </ac:spMkLst>
        </pc:spChg>
        <pc:spChg chg="add mod">
          <ac:chgData name="Mari Sian.Whittaker - SCH.539" userId="S::msianwhittaker@educ.somerset.gov.uk::5578d3dd-76cd-4967-a8a2-8969f155d436" providerId="AD" clId="Web-{F54E8385-C5A6-4736-BF25-B5A42EDD39EF}" dt="2019-03-05T19:12:56.269" v="612" actId="20577"/>
          <ac:spMkLst>
            <pc:docMk/>
            <pc:sldMk cId="1407116432" sldId="271"/>
            <ac:spMk id="5" creationId="{9D1281B1-6A8A-4B8F-8424-A35F0A4D001C}"/>
          </ac:spMkLst>
        </pc:spChg>
      </pc:sldChg>
      <pc:sldChg chg="addSp delSp modSp add addAnim modAnim">
        <pc:chgData name="Mari Sian.Whittaker - SCH.539" userId="S::msianwhittaker@educ.somerset.gov.uk::5578d3dd-76cd-4967-a8a2-8969f155d436" providerId="AD" clId="Web-{F54E8385-C5A6-4736-BF25-B5A42EDD39EF}" dt="2019-03-05T20:07:54.351" v="1691" actId="1076"/>
        <pc:sldMkLst>
          <pc:docMk/>
          <pc:sldMk cId="343434019" sldId="272"/>
        </pc:sldMkLst>
        <pc:spChg chg="mod">
          <ac:chgData name="Mari Sian.Whittaker - SCH.539" userId="S::msianwhittaker@educ.somerset.gov.uk::5578d3dd-76cd-4967-a8a2-8969f155d436" providerId="AD" clId="Web-{F54E8385-C5A6-4736-BF25-B5A42EDD39EF}" dt="2019-03-05T20:07:54.351" v="1691" actId="1076"/>
          <ac:spMkLst>
            <pc:docMk/>
            <pc:sldMk cId="343434019" sldId="272"/>
            <ac:spMk id="2" creationId="{76FEF9CC-3D1D-43FB-9911-208C9AEBFA76}"/>
          </ac:spMkLst>
        </pc:spChg>
        <pc:spChg chg="mod">
          <ac:chgData name="Mari Sian.Whittaker - SCH.539" userId="S::msianwhittaker@educ.somerset.gov.uk::5578d3dd-76cd-4967-a8a2-8969f155d436" providerId="AD" clId="Web-{F54E8385-C5A6-4736-BF25-B5A42EDD39EF}" dt="2019-03-05T20:07:44.929" v="1687" actId="1076"/>
          <ac:spMkLst>
            <pc:docMk/>
            <pc:sldMk cId="343434019" sldId="272"/>
            <ac:spMk id="3" creationId="{2853BA19-3B7F-4E97-9264-AAF94E538364}"/>
          </ac:spMkLst>
        </pc:spChg>
        <pc:spChg chg="mod">
          <ac:chgData name="Mari Sian.Whittaker - SCH.539" userId="S::msianwhittaker@educ.somerset.gov.uk::5578d3dd-76cd-4967-a8a2-8969f155d436" providerId="AD" clId="Web-{F54E8385-C5A6-4736-BF25-B5A42EDD39EF}" dt="2019-03-05T20:07:31.554" v="1679" actId="1076"/>
          <ac:spMkLst>
            <pc:docMk/>
            <pc:sldMk cId="343434019" sldId="272"/>
            <ac:spMk id="5" creationId="{9E3D4B20-DB89-4123-B8E9-5125C5CF0614}"/>
          </ac:spMkLst>
        </pc:spChg>
        <pc:spChg chg="mod">
          <ac:chgData name="Mari Sian.Whittaker - SCH.539" userId="S::msianwhittaker@educ.somerset.gov.uk::5578d3dd-76cd-4967-a8a2-8969f155d436" providerId="AD" clId="Web-{F54E8385-C5A6-4736-BF25-B5A42EDD39EF}" dt="2019-03-05T20:07:27.366" v="1677" actId="1076"/>
          <ac:spMkLst>
            <pc:docMk/>
            <pc:sldMk cId="343434019" sldId="272"/>
            <ac:spMk id="6" creationId="{2BFC3DFD-7B13-4F72-A602-CACE699BEFFA}"/>
          </ac:spMkLst>
        </pc:spChg>
        <pc:spChg chg="mod">
          <ac:chgData name="Mari Sian.Whittaker - SCH.539" userId="S::msianwhittaker@educ.somerset.gov.uk::5578d3dd-76cd-4967-a8a2-8969f155d436" providerId="AD" clId="Web-{F54E8385-C5A6-4736-BF25-B5A42EDD39EF}" dt="2019-03-05T20:07:41.819" v="1685" actId="1076"/>
          <ac:spMkLst>
            <pc:docMk/>
            <pc:sldMk cId="343434019" sldId="272"/>
            <ac:spMk id="7" creationId="{DF4D003E-26C3-4A20-9473-A0DD31DC0649}"/>
          </ac:spMkLst>
        </pc:spChg>
        <pc:spChg chg="mod">
          <ac:chgData name="Mari Sian.Whittaker - SCH.539" userId="S::msianwhittaker@educ.somerset.gov.uk::5578d3dd-76cd-4967-a8a2-8969f155d436" providerId="AD" clId="Web-{F54E8385-C5A6-4736-BF25-B5A42EDD39EF}" dt="2019-03-05T20:07:33.569" v="1680" actId="1076"/>
          <ac:spMkLst>
            <pc:docMk/>
            <pc:sldMk cId="343434019" sldId="272"/>
            <ac:spMk id="8" creationId="{8F56211D-8D37-4ADB-97CB-C408B9F08472}"/>
          </ac:spMkLst>
        </pc:spChg>
        <pc:spChg chg="mod">
          <ac:chgData name="Mari Sian.Whittaker - SCH.539" userId="S::msianwhittaker@educ.somerset.gov.uk::5578d3dd-76cd-4967-a8a2-8969f155d436" providerId="AD" clId="Web-{F54E8385-C5A6-4736-BF25-B5A42EDD39EF}" dt="2019-03-05T20:07:38.413" v="1683" actId="1076"/>
          <ac:spMkLst>
            <pc:docMk/>
            <pc:sldMk cId="343434019" sldId="272"/>
            <ac:spMk id="9" creationId="{8CF4E86E-7286-485C-A4FF-C0924A379B9F}"/>
          </ac:spMkLst>
        </pc:spChg>
        <pc:spChg chg="add mod">
          <ac:chgData name="Mari Sian.Whittaker - SCH.539" userId="S::msianwhittaker@educ.somerset.gov.uk::5578d3dd-76cd-4967-a8a2-8969f155d436" providerId="AD" clId="Web-{F54E8385-C5A6-4736-BF25-B5A42EDD39EF}" dt="2019-03-05T20:07:47.632" v="1688" actId="1076"/>
          <ac:spMkLst>
            <pc:docMk/>
            <pc:sldMk cId="343434019" sldId="272"/>
            <ac:spMk id="15" creationId="{C86F0336-F56F-46F4-A29E-75506F495AEF}"/>
          </ac:spMkLst>
        </pc:spChg>
        <pc:cxnChg chg="del mod">
          <ac:chgData name="Mari Sian.Whittaker - SCH.539" userId="S::msianwhittaker@educ.somerset.gov.uk::5578d3dd-76cd-4967-a8a2-8969f155d436" providerId="AD" clId="Web-{F54E8385-C5A6-4736-BF25-B5A42EDD39EF}" dt="2019-03-05T18:54:56.352" v="127"/>
          <ac:cxnSpMkLst>
            <pc:docMk/>
            <pc:sldMk cId="343434019" sldId="272"/>
            <ac:cxnSpMk id="4" creationId="{61964768-6EC8-43AA-BF56-293575C76A0D}"/>
          </ac:cxnSpMkLst>
        </pc:cxnChg>
        <pc:cxnChg chg="mod">
          <ac:chgData name="Mari Sian.Whittaker - SCH.539" userId="S::msianwhittaker@educ.somerset.gov.uk::5578d3dd-76cd-4967-a8a2-8969f155d436" providerId="AD" clId="Web-{F54E8385-C5A6-4736-BF25-B5A42EDD39EF}" dt="2019-03-05T20:07:35.210" v="1681" actId="1076"/>
          <ac:cxnSpMkLst>
            <pc:docMk/>
            <pc:sldMk cId="343434019" sldId="272"/>
            <ac:cxnSpMk id="10" creationId="{B14E2274-2662-40BE-BDAC-81272F847E91}"/>
          </ac:cxnSpMkLst>
        </pc:cxnChg>
        <pc:cxnChg chg="mod">
          <ac:chgData name="Mari Sian.Whittaker - SCH.539" userId="S::msianwhittaker@educ.somerset.gov.uk::5578d3dd-76cd-4967-a8a2-8969f155d436" providerId="AD" clId="Web-{F54E8385-C5A6-4736-BF25-B5A42EDD39EF}" dt="2019-03-05T20:07:29.788" v="1678" actId="1076"/>
          <ac:cxnSpMkLst>
            <pc:docMk/>
            <pc:sldMk cId="343434019" sldId="272"/>
            <ac:cxnSpMk id="11" creationId="{E95BA22F-F60C-42F8-A0EA-F685F00EF166}"/>
          </ac:cxnSpMkLst>
        </pc:cxnChg>
        <pc:cxnChg chg="mod">
          <ac:chgData name="Mari Sian.Whittaker - SCH.539" userId="S::msianwhittaker@educ.somerset.gov.uk::5578d3dd-76cd-4967-a8a2-8969f155d436" providerId="AD" clId="Web-{F54E8385-C5A6-4736-BF25-B5A42EDD39EF}" dt="2019-03-05T20:07:40.101" v="1684" actId="1076"/>
          <ac:cxnSpMkLst>
            <pc:docMk/>
            <pc:sldMk cId="343434019" sldId="272"/>
            <ac:cxnSpMk id="12" creationId="{DFF71147-7FBA-43A2-BC94-2420CE76A349}"/>
          </ac:cxnSpMkLst>
        </pc:cxnChg>
        <pc:cxnChg chg="mod">
          <ac:chgData name="Mari Sian.Whittaker - SCH.539" userId="S::msianwhittaker@educ.somerset.gov.uk::5578d3dd-76cd-4967-a8a2-8969f155d436" providerId="AD" clId="Web-{F54E8385-C5A6-4736-BF25-B5A42EDD39EF}" dt="2019-03-05T20:07:43.429" v="1686" actId="1076"/>
          <ac:cxnSpMkLst>
            <pc:docMk/>
            <pc:sldMk cId="343434019" sldId="272"/>
            <ac:cxnSpMk id="13" creationId="{BCE83DBA-B405-4AE1-9134-01D0DE62B51E}"/>
          </ac:cxnSpMkLst>
        </pc:cxnChg>
        <pc:cxnChg chg="add mod">
          <ac:chgData name="Mari Sian.Whittaker - SCH.539" userId="S::msianwhittaker@educ.somerset.gov.uk::5578d3dd-76cd-4967-a8a2-8969f155d436" providerId="AD" clId="Web-{F54E8385-C5A6-4736-BF25-B5A42EDD39EF}" dt="2019-03-05T20:07:36.819" v="1682" actId="1076"/>
          <ac:cxnSpMkLst>
            <pc:docMk/>
            <pc:sldMk cId="343434019" sldId="272"/>
            <ac:cxnSpMk id="14" creationId="{E8A9C934-9F49-4A5D-B348-EF65FF4F258A}"/>
          </ac:cxnSpMkLst>
        </pc:cxnChg>
      </pc:sldChg>
      <pc:sldChg chg="modSp add replId">
        <pc:chgData name="Mari Sian.Whittaker - SCH.539" userId="S::msianwhittaker@educ.somerset.gov.uk::5578d3dd-76cd-4967-a8a2-8969f155d436" providerId="AD" clId="Web-{F54E8385-C5A6-4736-BF25-B5A42EDD39EF}" dt="2019-03-05T19:55:49.083" v="1512" actId="20577"/>
        <pc:sldMkLst>
          <pc:docMk/>
          <pc:sldMk cId="576062528" sldId="273"/>
        </pc:sldMkLst>
        <pc:spChg chg="mod">
          <ac:chgData name="Mari Sian.Whittaker - SCH.539" userId="S::msianwhittaker@educ.somerset.gov.uk::5578d3dd-76cd-4967-a8a2-8969f155d436" providerId="AD" clId="Web-{F54E8385-C5A6-4736-BF25-B5A42EDD39EF}" dt="2019-03-05T19:14:42.451" v="638" actId="1076"/>
          <ac:spMkLst>
            <pc:docMk/>
            <pc:sldMk cId="576062528" sldId="273"/>
            <ac:spMk id="2" creationId="{DD101BDA-EA13-427C-80DA-4F7DACD73BE4}"/>
          </ac:spMkLst>
        </pc:spChg>
        <pc:spChg chg="mod">
          <ac:chgData name="Mari Sian.Whittaker - SCH.539" userId="S::msianwhittaker@educ.somerset.gov.uk::5578d3dd-76cd-4967-a8a2-8969f155d436" providerId="AD" clId="Web-{F54E8385-C5A6-4736-BF25-B5A42EDD39EF}" dt="2019-03-05T19:55:49.083" v="1512" actId="20577"/>
          <ac:spMkLst>
            <pc:docMk/>
            <pc:sldMk cId="576062528" sldId="273"/>
            <ac:spMk id="5" creationId="{9D1281B1-6A8A-4B8F-8424-A35F0A4D001C}"/>
          </ac:spMkLst>
        </pc:spChg>
        <pc:picChg chg="mod">
          <ac:chgData name="Mari Sian.Whittaker - SCH.539" userId="S::msianwhittaker@educ.somerset.gov.uk::5578d3dd-76cd-4967-a8a2-8969f155d436" providerId="AD" clId="Web-{F54E8385-C5A6-4736-BF25-B5A42EDD39EF}" dt="2019-03-05T19:16:42.670" v="709" actId="1076"/>
          <ac:picMkLst>
            <pc:docMk/>
            <pc:sldMk cId="576062528" sldId="273"/>
            <ac:picMk id="4" creationId="{FA8F58AD-16D6-4BBE-B529-42CF8EBC91C2}"/>
          </ac:picMkLst>
        </pc:picChg>
        <pc:picChg chg="mod">
          <ac:chgData name="Mari Sian.Whittaker - SCH.539" userId="S::msianwhittaker@educ.somerset.gov.uk::5578d3dd-76cd-4967-a8a2-8969f155d436" providerId="AD" clId="Web-{F54E8385-C5A6-4736-BF25-B5A42EDD39EF}" dt="2019-03-05T19:16:54.686" v="714" actId="1076"/>
          <ac:picMkLst>
            <pc:docMk/>
            <pc:sldMk cId="576062528" sldId="273"/>
            <ac:picMk id="6" creationId="{3D2BBA3B-E417-40F1-B47C-77A1774F9520}"/>
          </ac:picMkLst>
        </pc:picChg>
      </pc:sldChg>
      <pc:sldChg chg="addSp delSp modSp new">
        <pc:chgData name="Mari Sian.Whittaker - SCH.539" userId="S::msianwhittaker@educ.somerset.gov.uk::5578d3dd-76cd-4967-a8a2-8969f155d436" providerId="AD" clId="Web-{F54E8385-C5A6-4736-BF25-B5A42EDD39EF}" dt="2019-03-05T19:54:20.286" v="1499" actId="20577"/>
        <pc:sldMkLst>
          <pc:docMk/>
          <pc:sldMk cId="3527292146" sldId="274"/>
        </pc:sldMkLst>
        <pc:spChg chg="mod">
          <ac:chgData name="Mari Sian.Whittaker - SCH.539" userId="S::msianwhittaker@educ.somerset.gov.uk::5578d3dd-76cd-4967-a8a2-8969f155d436" providerId="AD" clId="Web-{F54E8385-C5A6-4736-BF25-B5A42EDD39EF}" dt="2019-03-05T19:23:12.359" v="925" actId="20577"/>
          <ac:spMkLst>
            <pc:docMk/>
            <pc:sldMk cId="3527292146" sldId="274"/>
            <ac:spMk id="2" creationId="{C7171ED8-774D-4DEC-81F9-5F0028ECED8F}"/>
          </ac:spMkLst>
        </pc:spChg>
        <pc:spChg chg="mod">
          <ac:chgData name="Mari Sian.Whittaker - SCH.539" userId="S::msianwhittaker@educ.somerset.gov.uk::5578d3dd-76cd-4967-a8a2-8969f155d436" providerId="AD" clId="Web-{F54E8385-C5A6-4736-BF25-B5A42EDD39EF}" dt="2019-03-05T19:54:20.286" v="1499" actId="20577"/>
          <ac:spMkLst>
            <pc:docMk/>
            <pc:sldMk cId="3527292146" sldId="274"/>
            <ac:spMk id="3" creationId="{8EBD57D3-311F-48B8-93D9-517CD0C96CEF}"/>
          </ac:spMkLst>
        </pc:spChg>
        <pc:spChg chg="add del mod">
          <ac:chgData name="Mari Sian.Whittaker - SCH.539" userId="S::msianwhittaker@educ.somerset.gov.uk::5578d3dd-76cd-4967-a8a2-8969f155d436" providerId="AD" clId="Web-{F54E8385-C5A6-4736-BF25-B5A42EDD39EF}" dt="2019-03-05T19:24:00.359" v="932"/>
          <ac:spMkLst>
            <pc:docMk/>
            <pc:sldMk cId="3527292146" sldId="274"/>
            <ac:spMk id="4" creationId="{507CEB6E-8519-4D4D-97AE-741284DD4972}"/>
          </ac:spMkLst>
        </pc:spChg>
        <pc:spChg chg="add mod">
          <ac:chgData name="Mari Sian.Whittaker - SCH.539" userId="S::msianwhittaker@educ.somerset.gov.uk::5578d3dd-76cd-4967-a8a2-8969f155d436" providerId="AD" clId="Web-{F54E8385-C5A6-4736-BF25-B5A42EDD39EF}" dt="2019-03-05T19:27:16.453" v="1052" actId="20577"/>
          <ac:spMkLst>
            <pc:docMk/>
            <pc:sldMk cId="3527292146" sldId="274"/>
            <ac:spMk id="5" creationId="{CA443CF6-41B3-46A9-A9A3-3EEA662991DF}"/>
          </ac:spMkLst>
        </pc:spChg>
      </pc:sldChg>
      <pc:sldChg chg="delSp modSp new">
        <pc:chgData name="Mari Sian.Whittaker - SCH.539" userId="S::msianwhittaker@educ.somerset.gov.uk::5578d3dd-76cd-4967-a8a2-8969f155d436" providerId="AD" clId="Web-{F54E8385-C5A6-4736-BF25-B5A42EDD39EF}" dt="2019-03-05T19:50:39.473" v="1415" actId="20577"/>
        <pc:sldMkLst>
          <pc:docMk/>
          <pc:sldMk cId="1898832455" sldId="275"/>
        </pc:sldMkLst>
        <pc:spChg chg="del">
          <ac:chgData name="Mari Sian.Whittaker - SCH.539" userId="S::msianwhittaker@educ.somerset.gov.uk::5578d3dd-76cd-4967-a8a2-8969f155d436" providerId="AD" clId="Web-{F54E8385-C5A6-4736-BF25-B5A42EDD39EF}" dt="2019-03-05T19:47:15.988" v="1319"/>
          <ac:spMkLst>
            <pc:docMk/>
            <pc:sldMk cId="1898832455" sldId="275"/>
            <ac:spMk id="2" creationId="{95B7E9B5-2211-45CB-944C-78C3862524E4}"/>
          </ac:spMkLst>
        </pc:spChg>
        <pc:spChg chg="mod">
          <ac:chgData name="Mari Sian.Whittaker - SCH.539" userId="S::msianwhittaker@educ.somerset.gov.uk::5578d3dd-76cd-4967-a8a2-8969f155d436" providerId="AD" clId="Web-{F54E8385-C5A6-4736-BF25-B5A42EDD39EF}" dt="2019-03-05T19:50:39.473" v="1415" actId="20577"/>
          <ac:spMkLst>
            <pc:docMk/>
            <pc:sldMk cId="1898832455" sldId="275"/>
            <ac:spMk id="3" creationId="{AB0D929B-29E6-4E29-B0CE-CE14D18D8A51}"/>
          </ac:spMkLst>
        </pc:spChg>
      </pc:sldChg>
    </pc:docChg>
  </pc:docChgLst>
  <pc:docChgLst>
    <pc:chgData name="Mari Sian.Whittaker - SCH.539" userId="S::msianwhittaker@educ.somerset.gov.uk::5578d3dd-76cd-4967-a8a2-8969f155d436" providerId="AD" clId="Web-{5BC30DD3-1D58-B2E1-876B-DD7A5983E43C}"/>
    <pc:docChg chg="addSld delSld modSld sldOrd">
      <pc:chgData name="Mari Sian.Whittaker - SCH.539" userId="S::msianwhittaker@educ.somerset.gov.uk::5578d3dd-76cd-4967-a8a2-8969f155d436" providerId="AD" clId="Web-{5BC30DD3-1D58-B2E1-876B-DD7A5983E43C}" dt="2019-01-29T16:14:32.281" v="2080"/>
      <pc:docMkLst>
        <pc:docMk/>
      </pc:docMkLst>
      <pc:sldChg chg="addSp delSp modSp">
        <pc:chgData name="Mari Sian.Whittaker - SCH.539" userId="S::msianwhittaker@educ.somerset.gov.uk::5578d3dd-76cd-4967-a8a2-8969f155d436" providerId="AD" clId="Web-{5BC30DD3-1D58-B2E1-876B-DD7A5983E43C}" dt="2019-01-29T16:05:22.488" v="1500" actId="1076"/>
        <pc:sldMkLst>
          <pc:docMk/>
          <pc:sldMk cId="178422811" sldId="298"/>
        </pc:sldMkLst>
        <pc:spChg chg="del mod">
          <ac:chgData name="Mari Sian.Whittaker - SCH.539" userId="S::msianwhittaker@educ.somerset.gov.uk::5578d3dd-76cd-4967-a8a2-8969f155d436" providerId="AD" clId="Web-{5BC30DD3-1D58-B2E1-876B-DD7A5983E43C}" dt="2019-01-29T16:05:05.864" v="1495"/>
          <ac:spMkLst>
            <pc:docMk/>
            <pc:sldMk cId="178422811" sldId="298"/>
            <ac:spMk id="2" creationId="{090BFE94-9320-4DCD-B837-2842EA016951}"/>
          </ac:spMkLst>
        </pc:spChg>
        <pc:spChg chg="mod">
          <ac:chgData name="Mari Sian.Whittaker - SCH.539" userId="S::msianwhittaker@educ.somerset.gov.uk::5578d3dd-76cd-4967-a8a2-8969f155d436" providerId="AD" clId="Web-{5BC30DD3-1D58-B2E1-876B-DD7A5983E43C}" dt="2019-01-29T16:05:13.004" v="1497" actId="14100"/>
          <ac:spMkLst>
            <pc:docMk/>
            <pc:sldMk cId="178422811" sldId="298"/>
            <ac:spMk id="3" creationId="{4B959704-3C4C-4DED-A971-1AEA18918B3B}"/>
          </ac:spMkLst>
        </pc:spChg>
        <pc:spChg chg="add">
          <ac:chgData name="Mari Sian.Whittaker - SCH.539" userId="S::msianwhittaker@educ.somerset.gov.uk::5578d3dd-76cd-4967-a8a2-8969f155d436" providerId="AD" clId="Web-{5BC30DD3-1D58-B2E1-876B-DD7A5983E43C}" dt="2019-01-29T15:48:03.716" v="11"/>
          <ac:spMkLst>
            <pc:docMk/>
            <pc:sldMk cId="178422811" sldId="298"/>
            <ac:spMk id="7" creationId="{9B9EEF2B-6621-484A-88CA-4816726C8CCB}"/>
          </ac:spMkLst>
        </pc:spChg>
        <pc:spChg chg="add mod">
          <ac:chgData name="Mari Sian.Whittaker - SCH.539" userId="S::msianwhittaker@educ.somerset.gov.uk::5578d3dd-76cd-4967-a8a2-8969f155d436" providerId="AD" clId="Web-{5BC30DD3-1D58-B2E1-876B-DD7A5983E43C}" dt="2019-01-29T16:05:19.582" v="1499" actId="1076"/>
          <ac:spMkLst>
            <pc:docMk/>
            <pc:sldMk cId="178422811" sldId="298"/>
            <ac:spMk id="8" creationId="{B2E8C611-3F65-426A-A1B7-4A21EFB36C97}"/>
          </ac:spMkLst>
        </pc:spChg>
        <pc:spChg chg="add del mod">
          <ac:chgData name="Mari Sian.Whittaker - SCH.539" userId="S::msianwhittaker@educ.somerset.gov.uk::5578d3dd-76cd-4967-a8a2-8969f155d436" providerId="AD" clId="Web-{5BC30DD3-1D58-B2E1-876B-DD7A5983E43C}" dt="2019-01-29T16:05:09.114" v="1496"/>
          <ac:spMkLst>
            <pc:docMk/>
            <pc:sldMk cId="178422811" sldId="298"/>
            <ac:spMk id="10" creationId="{FC54325F-99FF-4F32-900B-89D8F015F415}"/>
          </ac:spMkLst>
        </pc:spChg>
        <pc:grpChg chg="add mod">
          <ac:chgData name="Mari Sian.Whittaker - SCH.539" userId="S::msianwhittaker@educ.somerset.gov.uk::5578d3dd-76cd-4967-a8a2-8969f155d436" providerId="AD" clId="Web-{5BC30DD3-1D58-B2E1-876B-DD7A5983E43C}" dt="2019-01-29T16:05:22.488" v="1500" actId="1076"/>
          <ac:grpSpMkLst>
            <pc:docMk/>
            <pc:sldMk cId="178422811" sldId="298"/>
            <ac:grpSpMk id="5" creationId="{72BC30B4-58DD-4B01-9E8D-162103370AF6}"/>
          </ac:grpSpMkLst>
        </pc:grpChg>
        <pc:picChg chg="add del mod">
          <ac:chgData name="Mari Sian.Whittaker - SCH.539" userId="S::msianwhittaker@educ.somerset.gov.uk::5578d3dd-76cd-4967-a8a2-8969f155d436" providerId="AD" clId="Web-{5BC30DD3-1D58-B2E1-876B-DD7A5983E43C}" dt="2019-01-29T15:48:18.559" v="15"/>
          <ac:picMkLst>
            <pc:docMk/>
            <pc:sldMk cId="178422811" sldId="298"/>
            <ac:picMk id="4" creationId="{6E0B03B4-D6A9-48E0-9552-02B3FB85AEC2}"/>
          </ac:picMkLst>
        </pc:picChg>
        <pc:picChg chg="add">
          <ac:chgData name="Mari Sian.Whittaker - SCH.539" userId="S::msianwhittaker@educ.somerset.gov.uk::5578d3dd-76cd-4967-a8a2-8969f155d436" providerId="AD" clId="Web-{5BC30DD3-1D58-B2E1-876B-DD7A5983E43C}" dt="2019-01-29T15:48:03.716" v="11"/>
          <ac:picMkLst>
            <pc:docMk/>
            <pc:sldMk cId="178422811" sldId="298"/>
            <ac:picMk id="6" creationId="{4BE89D8B-4605-4EB4-B024-652C74F81F07}"/>
          </ac:picMkLst>
        </pc:picChg>
      </pc:sldChg>
      <pc:sldChg chg="addSp delSp modSp new ord">
        <pc:chgData name="Mari Sian.Whittaker - SCH.539" userId="S::msianwhittaker@educ.somerset.gov.uk::5578d3dd-76cd-4967-a8a2-8969f155d436" providerId="AD" clId="Web-{5BC30DD3-1D58-B2E1-876B-DD7A5983E43C}" dt="2019-01-29T16:12:52.797" v="2065" actId="1076"/>
        <pc:sldMkLst>
          <pc:docMk/>
          <pc:sldMk cId="520672767" sldId="299"/>
        </pc:sldMkLst>
        <pc:spChg chg="add del mod">
          <ac:chgData name="Mari Sian.Whittaker - SCH.539" userId="S::msianwhittaker@educ.somerset.gov.uk::5578d3dd-76cd-4967-a8a2-8969f155d436" providerId="AD" clId="Web-{5BC30DD3-1D58-B2E1-876B-DD7A5983E43C}" dt="2019-01-29T16:06:14.894" v="1537"/>
          <ac:spMkLst>
            <pc:docMk/>
            <pc:sldMk cId="520672767" sldId="299"/>
            <ac:spMk id="5" creationId="{493D6501-5BC4-4A79-98D6-7223F4F4B8B2}"/>
          </ac:spMkLst>
        </pc:spChg>
        <pc:spChg chg="add mod">
          <ac:chgData name="Mari Sian.Whittaker - SCH.539" userId="S::msianwhittaker@educ.somerset.gov.uk::5578d3dd-76cd-4967-a8a2-8969f155d436" providerId="AD" clId="Web-{5BC30DD3-1D58-B2E1-876B-DD7A5983E43C}" dt="2019-01-29T16:06:35.722" v="1545" actId="1076"/>
          <ac:spMkLst>
            <pc:docMk/>
            <pc:sldMk cId="520672767" sldId="299"/>
            <ac:spMk id="7" creationId="{7534AF36-E1B4-4026-A12C-F5575C899F33}"/>
          </ac:spMkLst>
        </pc:spChg>
        <pc:spChg chg="add mod">
          <ac:chgData name="Mari Sian.Whittaker - SCH.539" userId="S::msianwhittaker@educ.somerset.gov.uk::5578d3dd-76cd-4967-a8a2-8969f155d436" providerId="AD" clId="Web-{5BC30DD3-1D58-B2E1-876B-DD7A5983E43C}" dt="2019-01-29T16:12:50.797" v="2063" actId="20577"/>
          <ac:spMkLst>
            <pc:docMk/>
            <pc:sldMk cId="520672767" sldId="299"/>
            <ac:spMk id="8" creationId="{C2A639D2-911D-4BF9-96E9-887E40ADBC86}"/>
          </ac:spMkLst>
        </pc:spChg>
        <pc:picChg chg="add mod modCrop">
          <ac:chgData name="Mari Sian.Whittaker - SCH.539" userId="S::msianwhittaker@educ.somerset.gov.uk::5578d3dd-76cd-4967-a8a2-8969f155d436" providerId="AD" clId="Web-{5BC30DD3-1D58-B2E1-876B-DD7A5983E43C}" dt="2019-01-29T16:12:52.797" v="2065" actId="1076"/>
          <ac:picMkLst>
            <pc:docMk/>
            <pc:sldMk cId="520672767" sldId="299"/>
            <ac:picMk id="2" creationId="{68F698C6-9DA5-497C-A933-6913475D49B8}"/>
          </ac:picMkLst>
        </pc:picChg>
        <pc:picChg chg="add del mod">
          <ac:chgData name="Mari Sian.Whittaker - SCH.539" userId="S::msianwhittaker@educ.somerset.gov.uk::5578d3dd-76cd-4967-a8a2-8969f155d436" providerId="AD" clId="Web-{5BC30DD3-1D58-B2E1-876B-DD7A5983E43C}" dt="2019-01-29T16:00:28.053" v="1172"/>
          <ac:picMkLst>
            <pc:docMk/>
            <pc:sldMk cId="520672767" sldId="299"/>
            <ac:picMk id="3" creationId="{35FBD528-FAC2-45CC-B560-9487F1753EC8}"/>
          </ac:picMkLst>
        </pc:picChg>
      </pc:sldChg>
      <pc:sldChg chg="addSp delSp modSp new">
        <pc:chgData name="Mari Sian.Whittaker - SCH.539" userId="S::msianwhittaker@educ.somerset.gov.uk::5578d3dd-76cd-4967-a8a2-8969f155d436" providerId="AD" clId="Web-{5BC30DD3-1D58-B2E1-876B-DD7A5983E43C}" dt="2019-01-29T16:06:56.222" v="1549" actId="14100"/>
        <pc:sldMkLst>
          <pc:docMk/>
          <pc:sldMk cId="3834321167" sldId="300"/>
        </pc:sldMkLst>
        <pc:spChg chg="mod">
          <ac:chgData name="Mari Sian.Whittaker - SCH.539" userId="S::msianwhittaker@educ.somerset.gov.uk::5578d3dd-76cd-4967-a8a2-8969f155d436" providerId="AD" clId="Web-{5BC30DD3-1D58-B2E1-876B-DD7A5983E43C}" dt="2019-01-29T16:06:11.301" v="1536" actId="1076"/>
          <ac:spMkLst>
            <pc:docMk/>
            <pc:sldMk cId="3834321167" sldId="300"/>
            <ac:spMk id="2" creationId="{6CA83D56-4D51-4FBF-BEED-8790A42FAAA8}"/>
          </ac:spMkLst>
        </pc:spChg>
        <pc:spChg chg="del">
          <ac:chgData name="Mari Sian.Whittaker - SCH.539" userId="S::msianwhittaker@educ.somerset.gov.uk::5578d3dd-76cd-4967-a8a2-8969f155d436" providerId="AD" clId="Web-{5BC30DD3-1D58-B2E1-876B-DD7A5983E43C}" dt="2019-01-29T16:00:32.897" v="1173"/>
          <ac:spMkLst>
            <pc:docMk/>
            <pc:sldMk cId="3834321167" sldId="300"/>
            <ac:spMk id="3" creationId="{4BD56182-55FF-43F2-8556-4A99E31A4009}"/>
          </ac:spMkLst>
        </pc:spChg>
        <pc:picChg chg="add mod ord">
          <ac:chgData name="Mari Sian.Whittaker - SCH.539" userId="S::msianwhittaker@educ.somerset.gov.uk::5578d3dd-76cd-4967-a8a2-8969f155d436" providerId="AD" clId="Web-{5BC30DD3-1D58-B2E1-876B-DD7A5983E43C}" dt="2019-01-29T16:06:56.222" v="1549" actId="14100"/>
          <ac:picMkLst>
            <pc:docMk/>
            <pc:sldMk cId="3834321167" sldId="300"/>
            <ac:picMk id="4" creationId="{7CA338ED-C8C6-4F77-9708-41205B432E51}"/>
          </ac:picMkLst>
        </pc:picChg>
      </pc:sldChg>
      <pc:sldChg chg="add del replId">
        <pc:chgData name="Mari Sian.Whittaker - SCH.539" userId="S::msianwhittaker@educ.somerset.gov.uk::5578d3dd-76cd-4967-a8a2-8969f155d436" providerId="AD" clId="Web-{5BC30DD3-1D58-B2E1-876B-DD7A5983E43C}" dt="2019-01-29T16:00:22.257" v="1170"/>
        <pc:sldMkLst>
          <pc:docMk/>
          <pc:sldMk cId="384537955" sldId="301"/>
        </pc:sldMkLst>
      </pc:sldChg>
      <pc:sldChg chg="modSp add ord">
        <pc:chgData name="Mari Sian.Whittaker - SCH.539" userId="S::msianwhittaker@educ.somerset.gov.uk::5578d3dd-76cd-4967-a8a2-8969f155d436" providerId="AD" clId="Web-{5BC30DD3-1D58-B2E1-876B-DD7A5983E43C}" dt="2019-01-29T16:05:42.332" v="1508" actId="20577"/>
        <pc:sldMkLst>
          <pc:docMk/>
          <pc:sldMk cId="512613014" sldId="301"/>
        </pc:sldMkLst>
        <pc:spChg chg="mod">
          <ac:chgData name="Mari Sian.Whittaker - SCH.539" userId="S::msianwhittaker@educ.somerset.gov.uk::5578d3dd-76cd-4967-a8a2-8969f155d436" providerId="AD" clId="Web-{5BC30DD3-1D58-B2E1-876B-DD7A5983E43C}" dt="2019-01-29T16:04:48.926" v="1494" actId="1076"/>
          <ac:spMkLst>
            <pc:docMk/>
            <pc:sldMk cId="512613014" sldId="301"/>
            <ac:spMk id="2" creationId="{448E24A3-A9CF-4FC8-AC5A-6004FFC1727F}"/>
          </ac:spMkLst>
        </pc:spChg>
        <pc:spChg chg="mod">
          <ac:chgData name="Mari Sian.Whittaker - SCH.539" userId="S::msianwhittaker@educ.somerset.gov.uk::5578d3dd-76cd-4967-a8a2-8969f155d436" providerId="AD" clId="Web-{5BC30DD3-1D58-B2E1-876B-DD7A5983E43C}" dt="2019-01-29T16:05:42.332" v="1508" actId="20577"/>
          <ac:spMkLst>
            <pc:docMk/>
            <pc:sldMk cId="512613014" sldId="301"/>
            <ac:spMk id="3" creationId="{F8683E20-C77B-49A3-9A4F-EE2B6251A7D2}"/>
          </ac:spMkLst>
        </pc:spChg>
        <pc:spChg chg="mod">
          <ac:chgData name="Mari Sian.Whittaker - SCH.539" userId="S::msianwhittaker@educ.somerset.gov.uk::5578d3dd-76cd-4967-a8a2-8969f155d436" providerId="AD" clId="Web-{5BC30DD3-1D58-B2E1-876B-DD7A5983E43C}" dt="2019-01-29T16:04:28.458" v="1484" actId="20577"/>
          <ac:spMkLst>
            <pc:docMk/>
            <pc:sldMk cId="512613014" sldId="301"/>
            <ac:spMk id="7" creationId="{E2660A09-2EAC-40FF-9A78-BAFC80D69968}"/>
          </ac:spMkLst>
        </pc:spChg>
        <pc:picChg chg="mod">
          <ac:chgData name="Mari Sian.Whittaker - SCH.539" userId="S::msianwhittaker@educ.somerset.gov.uk::5578d3dd-76cd-4967-a8a2-8969f155d436" providerId="AD" clId="Web-{5BC30DD3-1D58-B2E1-876B-DD7A5983E43C}" dt="2019-01-29T16:04:42.379" v="1492" actId="14100"/>
          <ac:picMkLst>
            <pc:docMk/>
            <pc:sldMk cId="512613014" sldId="301"/>
            <ac:picMk id="4" creationId="{0E8DD12D-6DE7-49F4-AD8D-9F507E697845}"/>
          </ac:picMkLst>
        </pc:picChg>
      </pc:sldChg>
      <pc:sldChg chg="delSp modSp add">
        <pc:chgData name="Mari Sian.Whittaker - SCH.539" userId="S::msianwhittaker@educ.somerset.gov.uk::5578d3dd-76cd-4967-a8a2-8969f155d436" providerId="AD" clId="Web-{5BC30DD3-1D58-B2E1-876B-DD7A5983E43C}" dt="2019-01-29T16:05:54.191" v="1513" actId="20577"/>
        <pc:sldMkLst>
          <pc:docMk/>
          <pc:sldMk cId="2793609717" sldId="302"/>
        </pc:sldMkLst>
        <pc:spChg chg="del mod">
          <ac:chgData name="Mari Sian.Whittaker - SCH.539" userId="S::msianwhittaker@educ.somerset.gov.uk::5578d3dd-76cd-4967-a8a2-8969f155d436" providerId="AD" clId="Web-{5BC30DD3-1D58-B2E1-876B-DD7A5983E43C}" dt="2019-01-29T16:02:38.927" v="1251"/>
          <ac:spMkLst>
            <pc:docMk/>
            <pc:sldMk cId="2793609717" sldId="302"/>
            <ac:spMk id="2" creationId="{65A501DE-EC7B-413E-BE23-D98F4C3DF9E8}"/>
          </ac:spMkLst>
        </pc:spChg>
        <pc:spChg chg="mod">
          <ac:chgData name="Mari Sian.Whittaker - SCH.539" userId="S::msianwhittaker@educ.somerset.gov.uk::5578d3dd-76cd-4967-a8a2-8969f155d436" providerId="AD" clId="Web-{5BC30DD3-1D58-B2E1-876B-DD7A5983E43C}" dt="2019-01-29T16:05:54.191" v="1513" actId="20577"/>
          <ac:spMkLst>
            <pc:docMk/>
            <pc:sldMk cId="2793609717" sldId="302"/>
            <ac:spMk id="3" creationId="{2E26352A-175D-4BA0-95C7-9DBDC771DF79}"/>
          </ac:spMkLst>
        </pc:spChg>
        <pc:spChg chg="mod">
          <ac:chgData name="Mari Sian.Whittaker - SCH.539" userId="S::msianwhittaker@educ.somerset.gov.uk::5578d3dd-76cd-4967-a8a2-8969f155d436" providerId="AD" clId="Web-{5BC30DD3-1D58-B2E1-876B-DD7A5983E43C}" dt="2019-01-29T16:03:17.130" v="1308" actId="20577"/>
          <ac:spMkLst>
            <pc:docMk/>
            <pc:sldMk cId="2793609717" sldId="302"/>
            <ac:spMk id="4" creationId="{28A43BA9-3250-4EC5-A163-13A209712AAF}"/>
          </ac:spMkLst>
        </pc:spChg>
        <pc:spChg chg="del mod">
          <ac:chgData name="Mari Sian.Whittaker - SCH.539" userId="S::msianwhittaker@educ.somerset.gov.uk::5578d3dd-76cd-4967-a8a2-8969f155d436" providerId="AD" clId="Web-{5BC30DD3-1D58-B2E1-876B-DD7A5983E43C}" dt="2019-01-29T16:02:47.833" v="1256"/>
          <ac:spMkLst>
            <pc:docMk/>
            <pc:sldMk cId="2793609717" sldId="302"/>
            <ac:spMk id="13" creationId="{09EEA9FA-C0C4-44DC-AC6A-D5E959D08A9B}"/>
          </ac:spMkLst>
        </pc:spChg>
        <pc:picChg chg="mod">
          <ac:chgData name="Mari Sian.Whittaker - SCH.539" userId="S::msianwhittaker@educ.somerset.gov.uk::5578d3dd-76cd-4967-a8a2-8969f155d436" providerId="AD" clId="Web-{5BC30DD3-1D58-B2E1-876B-DD7A5983E43C}" dt="2019-01-29T16:02:43.677" v="1253" actId="1076"/>
          <ac:picMkLst>
            <pc:docMk/>
            <pc:sldMk cId="2793609717" sldId="302"/>
            <ac:picMk id="5" creationId="{8290A7ED-601E-4AB5-AE00-72B605D712E3}"/>
          </ac:picMkLst>
        </pc:picChg>
        <pc:picChg chg="mod">
          <ac:chgData name="Mari Sian.Whittaker - SCH.539" userId="S::msianwhittaker@educ.somerset.gov.uk::5578d3dd-76cd-4967-a8a2-8969f155d436" providerId="AD" clId="Web-{5BC30DD3-1D58-B2E1-876B-DD7A5983E43C}" dt="2019-01-29T16:02:44.771" v="1254" actId="1076"/>
          <ac:picMkLst>
            <pc:docMk/>
            <pc:sldMk cId="2793609717" sldId="302"/>
            <ac:picMk id="8" creationId="{47C8F9D6-8EAC-4639-8661-E5F7EC75CCDD}"/>
          </ac:picMkLst>
        </pc:picChg>
        <pc:picChg chg="mod">
          <ac:chgData name="Mari Sian.Whittaker - SCH.539" userId="S::msianwhittaker@educ.somerset.gov.uk::5578d3dd-76cd-4967-a8a2-8969f155d436" providerId="AD" clId="Web-{5BC30DD3-1D58-B2E1-876B-DD7A5983E43C}" dt="2019-01-29T16:02:53.193" v="1259" actId="14100"/>
          <ac:picMkLst>
            <pc:docMk/>
            <pc:sldMk cId="2793609717" sldId="302"/>
            <ac:picMk id="11" creationId="{22CBDC3F-F200-4D13-9977-2741DC0EE2E5}"/>
          </ac:picMkLst>
        </pc:picChg>
      </pc:sldChg>
      <pc:sldChg chg="modSp add ord">
        <pc:chgData name="Mari Sian.Whittaker - SCH.539" userId="S::msianwhittaker@educ.somerset.gov.uk::5578d3dd-76cd-4967-a8a2-8969f155d436" providerId="AD" clId="Web-{5BC30DD3-1D58-B2E1-876B-DD7A5983E43C}" dt="2019-01-29T16:13:31.469" v="2071" actId="1076"/>
        <pc:sldMkLst>
          <pc:docMk/>
          <pc:sldMk cId="2123193590" sldId="303"/>
        </pc:sldMkLst>
        <pc:spChg chg="mod">
          <ac:chgData name="Mari Sian.Whittaker - SCH.539" userId="S::msianwhittaker@educ.somerset.gov.uk::5578d3dd-76cd-4967-a8a2-8969f155d436" providerId="AD" clId="Web-{5BC30DD3-1D58-B2E1-876B-DD7A5983E43C}" dt="2019-01-29T16:13:29.031" v="2070" actId="1076"/>
          <ac:spMkLst>
            <pc:docMk/>
            <pc:sldMk cId="2123193590" sldId="303"/>
            <ac:spMk id="2" creationId="{00000000-0000-0000-0000-000000000000}"/>
          </ac:spMkLst>
        </pc:spChg>
        <pc:picChg chg="mod">
          <ac:chgData name="Mari Sian.Whittaker - SCH.539" userId="S::msianwhittaker@educ.somerset.gov.uk::5578d3dd-76cd-4967-a8a2-8969f155d436" providerId="AD" clId="Web-{5BC30DD3-1D58-B2E1-876B-DD7A5983E43C}" dt="2019-01-29T16:13:31.469" v="2071" actId="1076"/>
          <ac:picMkLst>
            <pc:docMk/>
            <pc:sldMk cId="2123193590" sldId="303"/>
            <ac:picMk id="7" creationId="{00000000-0000-0000-0000-000000000000}"/>
          </ac:picMkLst>
        </pc:picChg>
      </pc:sldChg>
      <pc:sldChg chg="add ord">
        <pc:chgData name="Mari Sian.Whittaker - SCH.539" userId="S::msianwhittaker@educ.somerset.gov.uk::5578d3dd-76cd-4967-a8a2-8969f155d436" providerId="AD" clId="Web-{5BC30DD3-1D58-B2E1-876B-DD7A5983E43C}" dt="2019-01-29T16:07:34.159" v="1553"/>
        <pc:sldMkLst>
          <pc:docMk/>
          <pc:sldMk cId="2438544090" sldId="304"/>
        </pc:sldMkLst>
      </pc:sldChg>
      <pc:sldChg chg="modSp add del">
        <pc:chgData name="Mari Sian.Whittaker - SCH.539" userId="S::msianwhittaker@educ.somerset.gov.uk::5578d3dd-76cd-4967-a8a2-8969f155d436" providerId="AD" clId="Web-{5BC30DD3-1D58-B2E1-876B-DD7A5983E43C}" dt="2019-01-29T16:12:56.469" v="2066"/>
        <pc:sldMkLst>
          <pc:docMk/>
          <pc:sldMk cId="3830152237" sldId="305"/>
        </pc:sldMkLst>
        <pc:spChg chg="mod">
          <ac:chgData name="Mari Sian.Whittaker - SCH.539" userId="S::msianwhittaker@educ.somerset.gov.uk::5578d3dd-76cd-4967-a8a2-8969f155d436" providerId="AD" clId="Web-{5BC30DD3-1D58-B2E1-876B-DD7A5983E43C}" dt="2019-01-29T16:08:16.846" v="1558" actId="1076"/>
          <ac:spMkLst>
            <pc:docMk/>
            <pc:sldMk cId="3830152237" sldId="305"/>
            <ac:spMk id="8" creationId="{00000000-0000-0000-0000-000000000000}"/>
          </ac:spMkLst>
        </pc:spChg>
      </pc:sldChg>
      <pc:sldChg chg="delSp modSp add">
        <pc:chgData name="Mari Sian.Whittaker - SCH.539" userId="S::msianwhittaker@educ.somerset.gov.uk::5578d3dd-76cd-4967-a8a2-8969f155d436" providerId="AD" clId="Web-{5BC30DD3-1D58-B2E1-876B-DD7A5983E43C}" dt="2019-01-29T16:13:02" v="2068" actId="1076"/>
        <pc:sldMkLst>
          <pc:docMk/>
          <pc:sldMk cId="654085409" sldId="306"/>
        </pc:sldMkLst>
        <pc:spChg chg="del">
          <ac:chgData name="Mari Sian.Whittaker - SCH.539" userId="S::msianwhittaker@educ.somerset.gov.uk::5578d3dd-76cd-4967-a8a2-8969f155d436" providerId="AD" clId="Web-{5BC30DD3-1D58-B2E1-876B-DD7A5983E43C}" dt="2019-01-29T16:12:59.157" v="2067"/>
          <ac:spMkLst>
            <pc:docMk/>
            <pc:sldMk cId="654085409" sldId="306"/>
            <ac:spMk id="4" creationId="{ED43EE2D-BC4D-43F0-ACFC-E7D34834AE4B}"/>
          </ac:spMkLst>
        </pc:spChg>
        <pc:picChg chg="mod">
          <ac:chgData name="Mari Sian.Whittaker - SCH.539" userId="S::msianwhittaker@educ.somerset.gov.uk::5578d3dd-76cd-4967-a8a2-8969f155d436" providerId="AD" clId="Web-{5BC30DD3-1D58-B2E1-876B-DD7A5983E43C}" dt="2019-01-29T16:13:02" v="2068" actId="1076"/>
          <ac:picMkLst>
            <pc:docMk/>
            <pc:sldMk cId="654085409" sldId="306"/>
            <ac:picMk id="2" creationId="{EFC24B30-3441-472F-A286-A3660A3C6342}"/>
          </ac:picMkLst>
        </pc:picChg>
      </pc:sldChg>
      <pc:sldChg chg="add ord">
        <pc:chgData name="Mari Sian.Whittaker - SCH.539" userId="S::msianwhittaker@educ.somerset.gov.uk::5578d3dd-76cd-4967-a8a2-8969f155d436" providerId="AD" clId="Web-{5BC30DD3-1D58-B2E1-876B-DD7A5983E43C}" dt="2019-01-29T16:14:32.281" v="2078"/>
        <pc:sldMkLst>
          <pc:docMk/>
          <pc:sldMk cId="1386386228" sldId="307"/>
        </pc:sldMkLst>
      </pc:sldChg>
      <pc:sldChg chg="modSp add del">
        <pc:chgData name="Mari Sian.Whittaker - SCH.539" userId="S::msianwhittaker@educ.somerset.gov.uk::5578d3dd-76cd-4967-a8a2-8969f155d436" providerId="AD" clId="Web-{5BC30DD3-1D58-B2E1-876B-DD7A5983E43C}" dt="2019-01-29T16:11:03.345" v="1916"/>
        <pc:sldMkLst>
          <pc:docMk/>
          <pc:sldMk cId="3085906210" sldId="307"/>
        </pc:sldMkLst>
        <pc:spChg chg="mod">
          <ac:chgData name="Mari Sian.Whittaker - SCH.539" userId="S::msianwhittaker@educ.somerset.gov.uk::5578d3dd-76cd-4967-a8a2-8969f155d436" providerId="AD" clId="Web-{5BC30DD3-1D58-B2E1-876B-DD7A5983E43C}" dt="2019-01-29T16:08:35.284" v="1559" actId="1076"/>
          <ac:spMkLst>
            <pc:docMk/>
            <pc:sldMk cId="3085906210" sldId="307"/>
            <ac:spMk id="2" creationId="{2A3C4D02-495D-41E7-8ACF-3FC5C29584D3}"/>
          </ac:spMkLst>
        </pc:spChg>
        <pc:spChg chg="mod">
          <ac:chgData name="Mari Sian.Whittaker - SCH.539" userId="S::msianwhittaker@educ.somerset.gov.uk::5578d3dd-76cd-4967-a8a2-8969f155d436" providerId="AD" clId="Web-{5BC30DD3-1D58-B2E1-876B-DD7A5983E43C}" dt="2019-01-29T16:09:56.830" v="1768" actId="20577"/>
          <ac:spMkLst>
            <pc:docMk/>
            <pc:sldMk cId="3085906210" sldId="307"/>
            <ac:spMk id="3" creationId="{6D866FEB-1CEF-443C-BED3-7C254DB5A299}"/>
          </ac:spMkLst>
        </pc:spChg>
      </pc:sldChg>
      <pc:sldChg chg="add ord">
        <pc:chgData name="Mari Sian.Whittaker - SCH.539" userId="S::msianwhittaker@educ.somerset.gov.uk::5578d3dd-76cd-4967-a8a2-8969f155d436" providerId="AD" clId="Web-{5BC30DD3-1D58-B2E1-876B-DD7A5983E43C}" dt="2019-01-29T16:14:32.281" v="2079"/>
        <pc:sldMkLst>
          <pc:docMk/>
          <pc:sldMk cId="3116365149" sldId="308"/>
        </pc:sldMkLst>
      </pc:sldChg>
      <pc:sldChg chg="add ord">
        <pc:chgData name="Mari Sian.Whittaker - SCH.539" userId="S::msianwhittaker@educ.somerset.gov.uk::5578d3dd-76cd-4967-a8a2-8969f155d436" providerId="AD" clId="Web-{5BC30DD3-1D58-B2E1-876B-DD7A5983E43C}" dt="2019-01-29T16:14:32.281" v="2080"/>
        <pc:sldMkLst>
          <pc:docMk/>
          <pc:sldMk cId="3864658862" sldId="309"/>
        </pc:sldMkLst>
      </pc:sldChg>
    </pc:docChg>
  </pc:docChgLst>
  <pc:docChgLst>
    <pc:chgData name="Mari Sian.Whittaker - SCH.539" userId="S::msianwhittaker@educ.somerset.gov.uk::5578d3dd-76cd-4967-a8a2-8969f155d436" providerId="AD" clId="Web-{A81AE801-8E7C-43D8-864D-3D408661DAE9}"/>
    <pc:docChg chg="addSld delSld modSld sldOrd">
      <pc:chgData name="Mari Sian.Whittaker - SCH.539" userId="S::msianwhittaker@educ.somerset.gov.uk::5578d3dd-76cd-4967-a8a2-8969f155d436" providerId="AD" clId="Web-{A81AE801-8E7C-43D8-864D-3D408661DAE9}" dt="2018-05-09T05:10:53.490" v="100"/>
      <pc:docMkLst>
        <pc:docMk/>
      </pc:docMkLst>
      <pc:sldChg chg="ord">
        <pc:chgData name="Mari Sian.Whittaker - SCH.539" userId="S::msianwhittaker@educ.somerset.gov.uk::5578d3dd-76cd-4967-a8a2-8969f155d436" providerId="AD" clId="Web-{A81AE801-8E7C-43D8-864D-3D408661DAE9}" dt="2018-05-09T05:04:36.076" v="1"/>
        <pc:sldMkLst>
          <pc:docMk/>
          <pc:sldMk cId="3701289792" sldId="258"/>
        </pc:sldMkLst>
      </pc:sldChg>
      <pc:sldChg chg="ord">
        <pc:chgData name="Mari Sian.Whittaker - SCH.539" userId="S::msianwhittaker@educ.somerset.gov.uk::5578d3dd-76cd-4967-a8a2-8969f155d436" providerId="AD" clId="Web-{A81AE801-8E7C-43D8-864D-3D408661DAE9}" dt="2018-05-09T05:04:37.732" v="2"/>
        <pc:sldMkLst>
          <pc:docMk/>
          <pc:sldMk cId="2453107364" sldId="259"/>
        </pc:sldMkLst>
      </pc:sldChg>
      <pc:sldChg chg="addSp modSp add">
        <pc:chgData name="Mari Sian.Whittaker - SCH.539" userId="S::msianwhittaker@educ.somerset.gov.uk::5578d3dd-76cd-4967-a8a2-8969f155d436" providerId="AD" clId="Web-{A81AE801-8E7C-43D8-864D-3D408661DAE9}" dt="2018-05-09T05:07:05.478" v="40" actId="1076"/>
        <pc:sldMkLst>
          <pc:docMk/>
          <pc:sldMk cId="959169325" sldId="265"/>
        </pc:sldMkLst>
        <pc:spChg chg="mod">
          <ac:chgData name="Mari Sian.Whittaker - SCH.539" userId="S::msianwhittaker@educ.somerset.gov.uk::5578d3dd-76cd-4967-a8a2-8969f155d436" providerId="AD" clId="Web-{A81AE801-8E7C-43D8-864D-3D408661DAE9}" dt="2018-05-09T05:07:05.478" v="40" actId="1076"/>
          <ac:spMkLst>
            <pc:docMk/>
            <pc:sldMk cId="959169325" sldId="265"/>
            <ac:spMk id="2" creationId="{00000000-0000-0000-0000-000000000000}"/>
          </ac:spMkLst>
        </pc:spChg>
        <pc:spChg chg="mod">
          <ac:chgData name="Mari Sian.Whittaker - SCH.539" userId="S::msianwhittaker@educ.somerset.gov.uk::5578d3dd-76cd-4967-a8a2-8969f155d436" providerId="AD" clId="Web-{A81AE801-8E7C-43D8-864D-3D408661DAE9}" dt="2018-05-09T05:06:38.083" v="33" actId="1076"/>
          <ac:spMkLst>
            <pc:docMk/>
            <pc:sldMk cId="959169325" sldId="265"/>
            <ac:spMk id="3" creationId="{00000000-0000-0000-0000-000000000000}"/>
          </ac:spMkLst>
        </pc:spChg>
        <pc:spChg chg="mod">
          <ac:chgData name="Mari Sian.Whittaker - SCH.539" userId="S::msianwhittaker@educ.somerset.gov.uk::5578d3dd-76cd-4967-a8a2-8969f155d436" providerId="AD" clId="Web-{A81AE801-8E7C-43D8-864D-3D408661DAE9}" dt="2018-05-09T05:06:43.959" v="35" actId="1076"/>
          <ac:spMkLst>
            <pc:docMk/>
            <pc:sldMk cId="959169325" sldId="265"/>
            <ac:spMk id="4" creationId="{00000000-0000-0000-0000-000000000000}"/>
          </ac:spMkLst>
        </pc:spChg>
        <pc:spChg chg="add mod">
          <ac:chgData name="Mari Sian.Whittaker - SCH.539" userId="S::msianwhittaker@educ.somerset.gov.uk::5578d3dd-76cd-4967-a8a2-8969f155d436" providerId="AD" clId="Web-{A81AE801-8E7C-43D8-864D-3D408661DAE9}" dt="2018-05-09T05:06:59.162" v="39" actId="20577"/>
          <ac:spMkLst>
            <pc:docMk/>
            <pc:sldMk cId="959169325" sldId="265"/>
            <ac:spMk id="6" creationId="{D599D08B-510E-494C-ADEF-FDCCE6C5FA41}"/>
          </ac:spMkLst>
        </pc:spChg>
      </pc:sldChg>
      <pc:sldChg chg="addSp delSp modSp add">
        <pc:chgData name="Mari Sian.Whittaker - SCH.539" userId="S::msianwhittaker@educ.somerset.gov.uk::5578d3dd-76cd-4967-a8a2-8969f155d436" providerId="AD" clId="Web-{A81AE801-8E7C-43D8-864D-3D408661DAE9}" dt="2018-05-09T05:09:15.374" v="78" actId="20577"/>
        <pc:sldMkLst>
          <pc:docMk/>
          <pc:sldMk cId="1227686091" sldId="266"/>
        </pc:sldMkLst>
        <pc:spChg chg="del">
          <ac:chgData name="Mari Sian.Whittaker - SCH.539" userId="S::msianwhittaker@educ.somerset.gov.uk::5578d3dd-76cd-4967-a8a2-8969f155d436" providerId="AD" clId="Web-{A81AE801-8E7C-43D8-864D-3D408661DAE9}" dt="2018-05-09T05:07:40.105" v="46" actId="20577"/>
          <ac:spMkLst>
            <pc:docMk/>
            <pc:sldMk cId="1227686091" sldId="266"/>
            <ac:spMk id="2" creationId="{00000000-0000-0000-0000-000000000000}"/>
          </ac:spMkLst>
        </pc:spChg>
        <pc:spChg chg="mod">
          <ac:chgData name="Mari Sian.Whittaker - SCH.539" userId="S::msianwhittaker@educ.somerset.gov.uk::5578d3dd-76cd-4967-a8a2-8969f155d436" providerId="AD" clId="Web-{A81AE801-8E7C-43D8-864D-3D408661DAE9}" dt="2018-05-09T05:08:32.217" v="60" actId="20577"/>
          <ac:spMkLst>
            <pc:docMk/>
            <pc:sldMk cId="1227686091" sldId="266"/>
            <ac:spMk id="3" creationId="{00000000-0000-0000-0000-000000000000}"/>
          </ac:spMkLst>
        </pc:spChg>
        <pc:spChg chg="add del mod">
          <ac:chgData name="Mari Sian.Whittaker - SCH.539" userId="S::msianwhittaker@educ.somerset.gov.uk::5578d3dd-76cd-4967-a8a2-8969f155d436" providerId="AD" clId="Web-{A81AE801-8E7C-43D8-864D-3D408661DAE9}" dt="2018-05-09T05:07:47.855" v="47" actId="20577"/>
          <ac:spMkLst>
            <pc:docMk/>
            <pc:sldMk cId="1227686091" sldId="266"/>
            <ac:spMk id="6" creationId="{D8D8BB53-3F7A-409D-8F69-7563E1A2DE04}"/>
          </ac:spMkLst>
        </pc:spChg>
        <pc:spChg chg="add mod">
          <ac:chgData name="Mari Sian.Whittaker - SCH.539" userId="S::msianwhittaker@educ.somerset.gov.uk::5578d3dd-76cd-4967-a8a2-8969f155d436" providerId="AD" clId="Web-{A81AE801-8E7C-43D8-864D-3D408661DAE9}" dt="2018-05-09T05:09:15.374" v="78" actId="20577"/>
          <ac:spMkLst>
            <pc:docMk/>
            <pc:sldMk cId="1227686091" sldId="266"/>
            <ac:spMk id="8" creationId="{EB795CE1-CDC0-459F-B2BC-BB8DC5294AE6}"/>
          </ac:spMkLst>
        </pc:spChg>
        <pc:graphicFrameChg chg="mod modGraphic">
          <ac:chgData name="Mari Sian.Whittaker - SCH.539" userId="S::msianwhittaker@educ.somerset.gov.uk::5578d3dd-76cd-4967-a8a2-8969f155d436" providerId="AD" clId="Web-{A81AE801-8E7C-43D8-864D-3D408661DAE9}" dt="2018-05-09T05:09:05.608" v="76" actId="1076"/>
          <ac:graphicFrameMkLst>
            <pc:docMk/>
            <pc:sldMk cId="1227686091" sldId="266"/>
            <ac:graphicFrameMk id="4" creationId="{00000000-0000-0000-0000-000000000000}"/>
          </ac:graphicFrameMkLst>
        </pc:graphicFrameChg>
      </pc:sldChg>
      <pc:sldChg chg="addSp delSp modSp add">
        <pc:chgData name="Mari Sian.Whittaker - SCH.539" userId="S::msianwhittaker@educ.somerset.gov.uk::5578d3dd-76cd-4967-a8a2-8969f155d436" providerId="AD" clId="Web-{A81AE801-8E7C-43D8-864D-3D408661DAE9}" dt="2018-05-09T05:10:53.490" v="100"/>
        <pc:sldMkLst>
          <pc:docMk/>
          <pc:sldMk cId="52092339" sldId="267"/>
        </pc:sldMkLst>
        <pc:spChg chg="del">
          <ac:chgData name="Mari Sian.Whittaker - SCH.539" userId="S::msianwhittaker@educ.somerset.gov.uk::5578d3dd-76cd-4967-a8a2-8969f155d436" providerId="AD" clId="Web-{A81AE801-8E7C-43D8-864D-3D408661DAE9}" dt="2018-05-09T05:09:44.144" v="88"/>
          <ac:spMkLst>
            <pc:docMk/>
            <pc:sldMk cId="52092339" sldId="267"/>
            <ac:spMk id="2" creationId="{00000000-0000-0000-0000-000000000000}"/>
          </ac:spMkLst>
        </pc:spChg>
        <pc:spChg chg="del">
          <ac:chgData name="Mari Sian.Whittaker - SCH.539" userId="S::msianwhittaker@educ.somerset.gov.uk::5578d3dd-76cd-4967-a8a2-8969f155d436" providerId="AD" clId="Web-{A81AE801-8E7C-43D8-864D-3D408661DAE9}" dt="2018-05-09T05:10:03.707" v="91"/>
          <ac:spMkLst>
            <pc:docMk/>
            <pc:sldMk cId="52092339" sldId="267"/>
            <ac:spMk id="3" creationId="{00000000-0000-0000-0000-000000000000}"/>
          </ac:spMkLst>
        </pc:spChg>
        <pc:spChg chg="add del mod">
          <ac:chgData name="Mari Sian.Whittaker - SCH.539" userId="S::msianwhittaker@educ.somerset.gov.uk::5578d3dd-76cd-4967-a8a2-8969f155d436" providerId="AD" clId="Web-{A81AE801-8E7C-43D8-864D-3D408661DAE9}" dt="2018-05-09T05:09:48.753" v="89"/>
          <ac:spMkLst>
            <pc:docMk/>
            <pc:sldMk cId="52092339" sldId="267"/>
            <ac:spMk id="6" creationId="{181F38B3-9142-422B-A822-98EB20BD3641}"/>
          </ac:spMkLst>
        </pc:spChg>
        <pc:spChg chg="mod">
          <ac:chgData name="Mari Sian.Whittaker - SCH.539" userId="S::msianwhittaker@educ.somerset.gov.uk::5578d3dd-76cd-4967-a8a2-8969f155d436" providerId="AD" clId="Web-{A81AE801-8E7C-43D8-864D-3D408661DAE9}" dt="2018-05-09T05:09:28.656" v="79" actId="20577"/>
          <ac:spMkLst>
            <pc:docMk/>
            <pc:sldMk cId="52092339" sldId="267"/>
            <ac:spMk id="7" creationId="{00000000-0000-0000-0000-000000000000}"/>
          </ac:spMkLst>
        </pc:spChg>
        <pc:spChg chg="mod">
          <ac:chgData name="Mari Sian.Whittaker - SCH.539" userId="S::msianwhittaker@educ.somerset.gov.uk::5578d3dd-76cd-4967-a8a2-8969f155d436" providerId="AD" clId="Web-{A81AE801-8E7C-43D8-864D-3D408661DAE9}" dt="2018-05-09T05:09:33.690" v="82" actId="20577"/>
          <ac:spMkLst>
            <pc:docMk/>
            <pc:sldMk cId="52092339" sldId="267"/>
            <ac:spMk id="8" creationId="{00000000-0000-0000-0000-000000000000}"/>
          </ac:spMkLst>
        </pc:spChg>
        <pc:spChg chg="mod">
          <ac:chgData name="Mari Sian.Whittaker - SCH.539" userId="S::msianwhittaker@educ.somerset.gov.uk::5578d3dd-76cd-4967-a8a2-8969f155d436" providerId="AD" clId="Web-{A81AE801-8E7C-43D8-864D-3D408661DAE9}" dt="2018-05-09T05:09:40.144" v="85" actId="20577"/>
          <ac:spMkLst>
            <pc:docMk/>
            <pc:sldMk cId="52092339" sldId="267"/>
            <ac:spMk id="9" creationId="{00000000-0000-0000-0000-000000000000}"/>
          </ac:spMkLst>
        </pc:spChg>
        <pc:spChg chg="add mod">
          <ac:chgData name="Mari Sian.Whittaker - SCH.539" userId="S::msianwhittaker@educ.somerset.gov.uk::5578d3dd-76cd-4967-a8a2-8969f155d436" providerId="AD" clId="Web-{A81AE801-8E7C-43D8-864D-3D408661DAE9}" dt="2018-05-09T05:10:00.504" v="90"/>
          <ac:spMkLst>
            <pc:docMk/>
            <pc:sldMk cId="52092339" sldId="267"/>
            <ac:spMk id="11" creationId="{036C526A-3EE9-42B0-AC88-4CAB5642EF99}"/>
          </ac:spMkLst>
        </pc:spChg>
        <pc:spChg chg="add del mod">
          <ac:chgData name="Mari Sian.Whittaker - SCH.539" userId="S::msianwhittaker@educ.somerset.gov.uk::5578d3dd-76cd-4967-a8a2-8969f155d436" providerId="AD" clId="Web-{A81AE801-8E7C-43D8-864D-3D408661DAE9}" dt="2018-05-09T05:10:15.973" v="92"/>
          <ac:spMkLst>
            <pc:docMk/>
            <pc:sldMk cId="52092339" sldId="267"/>
            <ac:spMk id="13" creationId="{B2798276-EC75-41AA-973C-D62E3133280A}"/>
          </ac:spMkLst>
        </pc:spChg>
        <pc:spChg chg="add mod">
          <ac:chgData name="Mari Sian.Whittaker - SCH.539" userId="S::msianwhittaker@educ.somerset.gov.uk::5578d3dd-76cd-4967-a8a2-8969f155d436" providerId="AD" clId="Web-{A81AE801-8E7C-43D8-864D-3D408661DAE9}" dt="2018-05-09T05:10:23.567" v="94" actId="1076"/>
          <ac:spMkLst>
            <pc:docMk/>
            <pc:sldMk cId="52092339" sldId="267"/>
            <ac:spMk id="15" creationId="{EC3784F9-8026-424B-8109-83C48E350E0B}"/>
          </ac:spMkLst>
        </pc:spChg>
        <pc:graphicFrameChg chg="del mod modGraphic">
          <ac:chgData name="Mari Sian.Whittaker - SCH.539" userId="S::msianwhittaker@educ.somerset.gov.uk::5578d3dd-76cd-4967-a8a2-8969f155d436" providerId="AD" clId="Web-{A81AE801-8E7C-43D8-864D-3D408661DAE9}" dt="2018-05-09T05:10:31.817" v="97"/>
          <ac:graphicFrameMkLst>
            <pc:docMk/>
            <pc:sldMk cId="52092339" sldId="267"/>
            <ac:graphicFrameMk id="4" creationId="{00000000-0000-0000-0000-000000000000}"/>
          </ac:graphicFrameMkLst>
        </pc:graphicFrameChg>
        <pc:graphicFrameChg chg="add mod modGraphic">
          <ac:chgData name="Mari Sian.Whittaker - SCH.539" userId="S::msianwhittaker@educ.somerset.gov.uk::5578d3dd-76cd-4967-a8a2-8969f155d436" providerId="AD" clId="Web-{A81AE801-8E7C-43D8-864D-3D408661DAE9}" dt="2018-05-09T05:10:53.490" v="100"/>
          <ac:graphicFrameMkLst>
            <pc:docMk/>
            <pc:sldMk cId="52092339" sldId="267"/>
            <ac:graphicFrameMk id="17" creationId="{5F388CC6-7DCE-4A14-8900-6028E1D44D6F}"/>
          </ac:graphicFrameMkLst>
        </pc:graphicFrameChg>
      </pc:sldChg>
      <pc:sldChg chg="add del">
        <pc:chgData name="Mari Sian.Whittaker - SCH.539" userId="S::msianwhittaker@educ.somerset.gov.uk::5578d3dd-76cd-4967-a8a2-8969f155d436" providerId="AD" clId="Web-{A81AE801-8E7C-43D8-864D-3D408661DAE9}" dt="2018-05-09T05:06:13.738" v="28"/>
        <pc:sldMkLst>
          <pc:docMk/>
          <pc:sldMk cId="976603986" sldId="268"/>
        </pc:sldMkLst>
      </pc:sldChg>
      <pc:sldChg chg="add del">
        <pc:chgData name="Mari Sian.Whittaker - SCH.539" userId="S::msianwhittaker@educ.somerset.gov.uk::5578d3dd-76cd-4967-a8a2-8969f155d436" providerId="AD" clId="Web-{A81AE801-8E7C-43D8-864D-3D408661DAE9}" dt="2018-05-09T05:06:13.738" v="28"/>
        <pc:sldMkLst>
          <pc:docMk/>
          <pc:sldMk cId="1381952447" sldId="269"/>
        </pc:sldMkLst>
      </pc:sldChg>
      <pc:sldChg chg="add del">
        <pc:chgData name="Mari Sian.Whittaker - SCH.539" userId="S::msianwhittaker@educ.somerset.gov.uk::5578d3dd-76cd-4967-a8a2-8969f155d436" providerId="AD" clId="Web-{A81AE801-8E7C-43D8-864D-3D408661DAE9}" dt="2018-05-09T05:06:13.738" v="28"/>
        <pc:sldMkLst>
          <pc:docMk/>
          <pc:sldMk cId="813436527" sldId="270"/>
        </pc:sldMkLst>
      </pc:sldChg>
    </pc:docChg>
  </pc:docChgLst>
  <pc:docChgLst>
    <pc:chgData name="Mari Sian.Whittaker - SCH.539" userId="S::msianwhittaker@educ.somerset.gov.uk::5578d3dd-76cd-4967-a8a2-8969f155d436" providerId="AD" clId="Web-{07FDD613-7DE6-409F-937D-B8657166EEA8}"/>
    <pc:docChg chg="addSld delSld modSld">
      <pc:chgData name="Mari Sian.Whittaker - SCH.539" userId="S::msianwhittaker@educ.somerset.gov.uk::5578d3dd-76cd-4967-a8a2-8969f155d436" providerId="AD" clId="Web-{07FDD613-7DE6-409F-937D-B8657166EEA8}" dt="2018-05-09T04:56:09.241" v="667" actId="20577"/>
      <pc:docMkLst>
        <pc:docMk/>
      </pc:docMkLst>
      <pc:sldChg chg="modSp">
        <pc:chgData name="Mari Sian.Whittaker - SCH.539" userId="S::msianwhittaker@educ.somerset.gov.uk::5578d3dd-76cd-4967-a8a2-8969f155d436" providerId="AD" clId="Web-{07FDD613-7DE6-409F-937D-B8657166EEA8}" dt="2018-05-09T04:49:42.733" v="311" actId="20577"/>
        <pc:sldMkLst>
          <pc:docMk/>
          <pc:sldMk cId="1627197603" sldId="256"/>
        </pc:sldMkLst>
        <pc:spChg chg="mod">
          <ac:chgData name="Mari Sian.Whittaker - SCH.539" userId="S::msianwhittaker@educ.somerset.gov.uk::5578d3dd-76cd-4967-a8a2-8969f155d436" providerId="AD" clId="Web-{07FDD613-7DE6-409F-937D-B8657166EEA8}" dt="2018-05-09T04:47:39.479" v="216" actId="1076"/>
          <ac:spMkLst>
            <pc:docMk/>
            <pc:sldMk cId="1627197603" sldId="256"/>
            <ac:spMk id="2" creationId="{00000000-0000-0000-0000-000000000000}"/>
          </ac:spMkLst>
        </pc:spChg>
        <pc:spChg chg="mod">
          <ac:chgData name="Mari Sian.Whittaker - SCH.539" userId="S::msianwhittaker@educ.somerset.gov.uk::5578d3dd-76cd-4967-a8a2-8969f155d436" providerId="AD" clId="Web-{07FDD613-7DE6-409F-937D-B8657166EEA8}" dt="2018-05-09T04:49:42.733" v="311" actId="20577"/>
          <ac:spMkLst>
            <pc:docMk/>
            <pc:sldMk cId="1627197603" sldId="256"/>
            <ac:spMk id="3" creationId="{00000000-0000-0000-0000-000000000000}"/>
          </ac:spMkLst>
        </pc:spChg>
      </pc:sldChg>
      <pc:sldChg chg="add del">
        <pc:chgData name="Mari Sian.Whittaker - SCH.539" userId="S::msianwhittaker@educ.somerset.gov.uk::5578d3dd-76cd-4967-a8a2-8969f155d436" providerId="AD" clId="Web-{07FDD613-7DE6-409F-937D-B8657166EEA8}" dt="2018-05-09T04:47:15.323" v="209" actId="20577"/>
        <pc:sldMkLst>
          <pc:docMk/>
          <pc:sldMk cId="3187663552" sldId="257"/>
        </pc:sldMkLst>
      </pc:sldChg>
      <pc:sldChg chg="addSp delSp modSp new">
        <pc:chgData name="Mari Sian.Whittaker - SCH.539" userId="S::msianwhittaker@educ.somerset.gov.uk::5578d3dd-76cd-4967-a8a2-8969f155d436" providerId="AD" clId="Web-{07FDD613-7DE6-409F-937D-B8657166EEA8}" dt="2018-05-09T04:50:13.218" v="315" actId="1076"/>
        <pc:sldMkLst>
          <pc:docMk/>
          <pc:sldMk cId="3701289792" sldId="258"/>
        </pc:sldMkLst>
        <pc:spChg chg="del">
          <ac:chgData name="Mari Sian.Whittaker - SCH.539" userId="S::msianwhittaker@educ.somerset.gov.uk::5578d3dd-76cd-4967-a8a2-8969f155d436" providerId="AD" clId="Web-{07FDD613-7DE6-409F-937D-B8657166EEA8}" dt="2018-05-09T04:44:45.996" v="2" actId="1076"/>
          <ac:spMkLst>
            <pc:docMk/>
            <pc:sldMk cId="3701289792" sldId="258"/>
            <ac:spMk id="2" creationId="{C88CA0B1-747C-492A-86FB-F01A4192BC3F}"/>
          </ac:spMkLst>
        </pc:spChg>
        <pc:spChg chg="del">
          <ac:chgData name="Mari Sian.Whittaker - SCH.539" userId="S::msianwhittaker@educ.somerset.gov.uk::5578d3dd-76cd-4967-a8a2-8969f155d436" providerId="AD" clId="Web-{07FDD613-7DE6-409F-937D-B8657166EEA8}" dt="2018-05-09T04:44:54.511" v="6" actId="1076"/>
          <ac:spMkLst>
            <pc:docMk/>
            <pc:sldMk cId="3701289792" sldId="258"/>
            <ac:spMk id="3" creationId="{44CFD9E1-5899-41D7-A3F2-C2F3CC39A406}"/>
          </ac:spMkLst>
        </pc:spChg>
        <pc:spChg chg="add mod">
          <ac:chgData name="Mari Sian.Whittaker - SCH.539" userId="S::msianwhittaker@educ.somerset.gov.uk::5578d3dd-76cd-4967-a8a2-8969f155d436" providerId="AD" clId="Web-{07FDD613-7DE6-409F-937D-B8657166EEA8}" dt="2018-05-09T04:49:59.233" v="312" actId="1076"/>
          <ac:spMkLst>
            <pc:docMk/>
            <pc:sldMk cId="3701289792" sldId="258"/>
            <ac:spMk id="4" creationId="{F8B5A29B-CEDC-4F99-9F2A-2C257A781AE9}"/>
          </ac:spMkLst>
        </pc:spChg>
        <pc:spChg chg="add mod">
          <ac:chgData name="Mari Sian.Whittaker - SCH.539" userId="S::msianwhittaker@educ.somerset.gov.uk::5578d3dd-76cd-4967-a8a2-8969f155d436" providerId="AD" clId="Web-{07FDD613-7DE6-409F-937D-B8657166EEA8}" dt="2018-05-09T04:50:13.218" v="315" actId="1076"/>
          <ac:spMkLst>
            <pc:docMk/>
            <pc:sldMk cId="3701289792" sldId="258"/>
            <ac:spMk id="5" creationId="{19D9AC2D-C3A7-4384-A3FB-6A9A8DE48053}"/>
          </ac:spMkLst>
        </pc:spChg>
      </pc:sldChg>
      <pc:sldChg chg="modSp new">
        <pc:chgData name="Mari Sian.Whittaker - SCH.539" userId="S::msianwhittaker@educ.somerset.gov.uk::5578d3dd-76cd-4967-a8a2-8969f155d436" providerId="AD" clId="Web-{07FDD613-7DE6-409F-937D-B8657166EEA8}" dt="2018-05-09T04:56:09.241" v="667" actId="20577"/>
        <pc:sldMkLst>
          <pc:docMk/>
          <pc:sldMk cId="2453107364" sldId="259"/>
        </pc:sldMkLst>
        <pc:spChg chg="mod">
          <ac:chgData name="Mari Sian.Whittaker - SCH.539" userId="S::msianwhittaker@educ.somerset.gov.uk::5578d3dd-76cd-4967-a8a2-8969f155d436" providerId="AD" clId="Web-{07FDD613-7DE6-409F-937D-B8657166EEA8}" dt="2018-05-09T04:55:48.632" v="655" actId="1076"/>
          <ac:spMkLst>
            <pc:docMk/>
            <pc:sldMk cId="2453107364" sldId="259"/>
            <ac:spMk id="2" creationId="{489A6057-EA7D-49FD-A1A8-0456A66ABA42}"/>
          </ac:spMkLst>
        </pc:spChg>
        <pc:spChg chg="mod">
          <ac:chgData name="Mari Sian.Whittaker - SCH.539" userId="S::msianwhittaker@educ.somerset.gov.uk::5578d3dd-76cd-4967-a8a2-8969f155d436" providerId="AD" clId="Web-{07FDD613-7DE6-409F-937D-B8657166EEA8}" dt="2018-05-09T04:56:09.241" v="667" actId="20577"/>
          <ac:spMkLst>
            <pc:docMk/>
            <pc:sldMk cId="2453107364" sldId="259"/>
            <ac:spMk id="3" creationId="{22AD5D64-D16D-44EA-8642-AC8C970B1A95}"/>
          </ac:spMkLst>
        </pc:spChg>
      </pc:sldChg>
    </pc:docChg>
  </pc:docChgLst>
  <pc:docChgLst>
    <pc:chgData name="Mari Sian.Whittaker - SCH.539" userId="S::msianwhittaker@educ.somerset.gov.uk::5578d3dd-76cd-4967-a8a2-8969f155d436" providerId="AD" clId="Web-{705B5CE2-519D-478A-BDAD-CEECF09A022E}"/>
    <pc:docChg chg="addSld modSld sldOrd">
      <pc:chgData name="Mari Sian.Whittaker - SCH.539" userId="S::msianwhittaker@educ.somerset.gov.uk::5578d3dd-76cd-4967-a8a2-8969f155d436" providerId="AD" clId="Web-{705B5CE2-519D-478A-BDAD-CEECF09A022E}" dt="2018-05-09T05:02:52.513" v="48" actId="20577"/>
      <pc:docMkLst>
        <pc:docMk/>
      </pc:docMkLst>
      <pc:sldChg chg="ord">
        <pc:chgData name="Mari Sian.Whittaker - SCH.539" userId="S::msianwhittaker@educ.somerset.gov.uk::5578d3dd-76cd-4967-a8a2-8969f155d436" providerId="AD" clId="Web-{705B5CE2-519D-478A-BDAD-CEECF09A022E}" dt="2018-05-09T04:59:29.185" v="1" actId="20577"/>
        <pc:sldMkLst>
          <pc:docMk/>
          <pc:sldMk cId="3701289792" sldId="258"/>
        </pc:sldMkLst>
      </pc:sldChg>
      <pc:sldChg chg="ord">
        <pc:chgData name="Mari Sian.Whittaker - SCH.539" userId="S::msianwhittaker@educ.somerset.gov.uk::5578d3dd-76cd-4967-a8a2-8969f155d436" providerId="AD" clId="Web-{705B5CE2-519D-478A-BDAD-CEECF09A022E}" dt="2018-05-09T04:59:32.247" v="2" actId="20577"/>
        <pc:sldMkLst>
          <pc:docMk/>
          <pc:sldMk cId="2453107364" sldId="259"/>
        </pc:sldMkLst>
      </pc:sldChg>
      <pc:sldChg chg="addSp delSp modSp add">
        <pc:chgData name="Mari Sian.Whittaker - SCH.539" userId="S::msianwhittaker@educ.somerset.gov.uk::5578d3dd-76cd-4967-a8a2-8969f155d436" providerId="AD" clId="Web-{705B5CE2-519D-478A-BDAD-CEECF09A022E}" dt="2018-05-09T05:02:52.513" v="48" actId="20577"/>
        <pc:sldMkLst>
          <pc:docMk/>
          <pc:sldMk cId="1884974267" sldId="260"/>
        </pc:sldMkLst>
        <pc:spChg chg="mod">
          <ac:chgData name="Mari Sian.Whittaker - SCH.539" userId="S::msianwhittaker@educ.somerset.gov.uk::5578d3dd-76cd-4967-a8a2-8969f155d436" providerId="AD" clId="Web-{705B5CE2-519D-478A-BDAD-CEECF09A022E}" dt="2018-05-09T05:02:35.779" v="44" actId="1076"/>
          <ac:spMkLst>
            <pc:docMk/>
            <pc:sldMk cId="1884974267" sldId="260"/>
            <ac:spMk id="2" creationId="{3C2773BF-2EB6-4946-9690-2E2E5BBA269A}"/>
          </ac:spMkLst>
        </pc:spChg>
        <pc:spChg chg="add mod">
          <ac:chgData name="Mari Sian.Whittaker - SCH.539" userId="S::msianwhittaker@educ.somerset.gov.uk::5578d3dd-76cd-4967-a8a2-8969f155d436" providerId="AD" clId="Web-{705B5CE2-519D-478A-BDAD-CEECF09A022E}" dt="2018-05-09T05:02:52.513" v="48" actId="20577"/>
          <ac:spMkLst>
            <pc:docMk/>
            <pc:sldMk cId="1884974267" sldId="260"/>
            <ac:spMk id="3" creationId="{05E55101-875B-4A35-A4EC-1741EB11137F}"/>
          </ac:spMkLst>
        </pc:spChg>
        <pc:picChg chg="del">
          <ac:chgData name="Mari Sian.Whittaker - SCH.539" userId="S::msianwhittaker@educ.somerset.gov.uk::5578d3dd-76cd-4967-a8a2-8969f155d436" providerId="AD" clId="Web-{705B5CE2-519D-478A-BDAD-CEECF09A022E}" dt="2018-05-09T05:00:02.043" v="7" actId="20577"/>
          <ac:picMkLst>
            <pc:docMk/>
            <pc:sldMk cId="1884974267" sldId="260"/>
            <ac:picMk id="23557" creationId="{DDE5514C-6DFB-4875-B8A1-C5874D94F96E}"/>
          </ac:picMkLst>
        </pc:picChg>
      </pc:sldChg>
      <pc:sldChg chg="add">
        <pc:chgData name="Mari Sian.Whittaker - SCH.539" userId="S::msianwhittaker@educ.somerset.gov.uk::5578d3dd-76cd-4967-a8a2-8969f155d436" providerId="AD" clId="Web-{705B5CE2-519D-478A-BDAD-CEECF09A022E}" dt="2018-05-09T04:59:25.372" v="0" actId="20577"/>
        <pc:sldMkLst>
          <pc:docMk/>
          <pc:sldMk cId="310923780" sldId="261"/>
        </pc:sldMkLst>
      </pc:sldChg>
      <pc:sldChg chg="delSp modSp add">
        <pc:chgData name="Mari Sian.Whittaker - SCH.539" userId="S::msianwhittaker@educ.somerset.gov.uk::5578d3dd-76cd-4967-a8a2-8969f155d436" providerId="AD" clId="Web-{705B5CE2-519D-478A-BDAD-CEECF09A022E}" dt="2018-05-09T05:00:43.074" v="17" actId="1076"/>
        <pc:sldMkLst>
          <pc:docMk/>
          <pc:sldMk cId="683886411" sldId="262"/>
        </pc:sldMkLst>
        <pc:spChg chg="mod">
          <ac:chgData name="Mari Sian.Whittaker - SCH.539" userId="S::msianwhittaker@educ.somerset.gov.uk::5578d3dd-76cd-4967-a8a2-8969f155d436" providerId="AD" clId="Web-{705B5CE2-519D-478A-BDAD-CEECF09A022E}" dt="2018-05-09T05:00:10.653" v="8" actId="1076"/>
          <ac:spMkLst>
            <pc:docMk/>
            <pc:sldMk cId="683886411" sldId="262"/>
            <ac:spMk id="4" creationId="{875845F8-AB71-48D5-9D32-BD76597EC27B}"/>
          </ac:spMkLst>
        </pc:spChg>
        <pc:spChg chg="mod">
          <ac:chgData name="Mari Sian.Whittaker - SCH.539" userId="S::msianwhittaker@educ.somerset.gov.uk::5578d3dd-76cd-4967-a8a2-8969f155d436" providerId="AD" clId="Web-{705B5CE2-519D-478A-BDAD-CEECF09A022E}" dt="2018-05-09T05:00:13.731" v="9" actId="1076"/>
          <ac:spMkLst>
            <pc:docMk/>
            <pc:sldMk cId="683886411" sldId="262"/>
            <ac:spMk id="5" creationId="{794EE18B-E5F9-495F-A368-765CC83A9153}"/>
          </ac:spMkLst>
        </pc:spChg>
        <pc:spChg chg="mod">
          <ac:chgData name="Mari Sian.Whittaker - SCH.539" userId="S::msianwhittaker@educ.somerset.gov.uk::5578d3dd-76cd-4967-a8a2-8969f155d436" providerId="AD" clId="Web-{705B5CE2-519D-478A-BDAD-CEECF09A022E}" dt="2018-05-09T05:00:43.074" v="17" actId="1076"/>
          <ac:spMkLst>
            <pc:docMk/>
            <pc:sldMk cId="683886411" sldId="262"/>
            <ac:spMk id="6" creationId="{48901278-02E2-4F32-AF00-BF6C87BAA8C8}"/>
          </ac:spMkLst>
        </pc:spChg>
        <pc:spChg chg="mod">
          <ac:chgData name="Mari Sian.Whittaker - SCH.539" userId="S::msianwhittaker@educ.somerset.gov.uk::5578d3dd-76cd-4967-a8a2-8969f155d436" providerId="AD" clId="Web-{705B5CE2-519D-478A-BDAD-CEECF09A022E}" dt="2018-05-09T05:00:31.887" v="14" actId="14100"/>
          <ac:spMkLst>
            <pc:docMk/>
            <pc:sldMk cId="683886411" sldId="262"/>
            <ac:spMk id="25606" creationId="{3613A90B-D625-4EF0-B95C-22B9FF2377B9}"/>
          </ac:spMkLst>
        </pc:spChg>
        <pc:picChg chg="del">
          <ac:chgData name="Mari Sian.Whittaker - SCH.539" userId="S::msianwhittaker@educ.somerset.gov.uk::5578d3dd-76cd-4967-a8a2-8969f155d436" providerId="AD" clId="Web-{705B5CE2-519D-478A-BDAD-CEECF09A022E}" dt="2018-05-09T05:00:28.246" v="13" actId="1076"/>
          <ac:picMkLst>
            <pc:docMk/>
            <pc:sldMk cId="683886411" sldId="262"/>
            <ac:picMk id="25605" creationId="{4DF100F9-F680-4827-88C9-F7E4FFB1D272}"/>
          </ac:picMkLst>
        </pc:picChg>
      </pc:sldChg>
      <pc:sldChg chg="delSp modSp add">
        <pc:chgData name="Mari Sian.Whittaker - SCH.539" userId="S::msianwhittaker@educ.somerset.gov.uk::5578d3dd-76cd-4967-a8a2-8969f155d436" providerId="AD" clId="Web-{705B5CE2-519D-478A-BDAD-CEECF09A022E}" dt="2018-05-09T05:01:55.904" v="31" actId="14100"/>
        <pc:sldMkLst>
          <pc:docMk/>
          <pc:sldMk cId="3162883612" sldId="263"/>
        </pc:sldMkLst>
        <pc:spChg chg="mod">
          <ac:chgData name="Mari Sian.Whittaker - SCH.539" userId="S::msianwhittaker@educ.somerset.gov.uk::5578d3dd-76cd-4967-a8a2-8969f155d436" providerId="AD" clId="Web-{705B5CE2-519D-478A-BDAD-CEECF09A022E}" dt="2018-05-09T05:01:55.904" v="31" actId="14100"/>
          <ac:spMkLst>
            <pc:docMk/>
            <pc:sldMk cId="3162883612" sldId="263"/>
            <ac:spMk id="4" creationId="{27D520C7-E399-4AD9-9CB0-BD04C333879B}"/>
          </ac:spMkLst>
        </pc:spChg>
        <pc:spChg chg="del mod">
          <ac:chgData name="Mari Sian.Whittaker - SCH.539" userId="S::msianwhittaker@educ.somerset.gov.uk::5578d3dd-76cd-4967-a8a2-8969f155d436" providerId="AD" clId="Web-{705B5CE2-519D-478A-BDAD-CEECF09A022E}" dt="2018-05-09T05:00:58.730" v="20" actId="14100"/>
          <ac:spMkLst>
            <pc:docMk/>
            <pc:sldMk cId="3162883612" sldId="263"/>
            <ac:spMk id="6" creationId="{9BDD1BD1-A64C-4AA2-8950-4FC132177FF0}"/>
          </ac:spMkLst>
        </pc:spChg>
        <pc:spChg chg="mod">
          <ac:chgData name="Mari Sian.Whittaker - SCH.539" userId="S::msianwhittaker@educ.somerset.gov.uk::5578d3dd-76cd-4967-a8a2-8969f155d436" providerId="AD" clId="Web-{705B5CE2-519D-478A-BDAD-CEECF09A022E}" dt="2018-05-09T05:01:01.699" v="21" actId="1076"/>
          <ac:spMkLst>
            <pc:docMk/>
            <pc:sldMk cId="3162883612" sldId="263"/>
            <ac:spMk id="27655" creationId="{A6F70686-C0E1-4665-A623-31685B19BE3F}"/>
          </ac:spMkLst>
        </pc:spChg>
        <pc:picChg chg="del">
          <ac:chgData name="Mari Sian.Whittaker - SCH.539" userId="S::msianwhittaker@educ.somerset.gov.uk::5578d3dd-76cd-4967-a8a2-8969f155d436" providerId="AD" clId="Web-{705B5CE2-519D-478A-BDAD-CEECF09A022E}" dt="2018-05-09T05:01:03.605" v="22" actId="14100"/>
          <ac:picMkLst>
            <pc:docMk/>
            <pc:sldMk cId="3162883612" sldId="263"/>
            <ac:picMk id="27653" creationId="{17C39E74-66FA-48B3-94AA-742D51617FE0}"/>
          </ac:picMkLst>
        </pc:picChg>
      </pc:sldChg>
      <pc:sldChg chg="delSp modSp add">
        <pc:chgData name="Mari Sian.Whittaker - SCH.539" userId="S::msianwhittaker@educ.somerset.gov.uk::5578d3dd-76cd-4967-a8a2-8969f155d436" providerId="AD" clId="Web-{705B5CE2-519D-478A-BDAD-CEECF09A022E}" dt="2018-05-09T05:01:38.123" v="30" actId="20577"/>
        <pc:sldMkLst>
          <pc:docMk/>
          <pc:sldMk cId="1736661411" sldId="264"/>
        </pc:sldMkLst>
        <pc:spChg chg="mod">
          <ac:chgData name="Mari Sian.Whittaker - SCH.539" userId="S::msianwhittaker@educ.somerset.gov.uk::5578d3dd-76cd-4967-a8a2-8969f155d436" providerId="AD" clId="Web-{705B5CE2-519D-478A-BDAD-CEECF09A022E}" dt="2018-05-09T05:01:38.123" v="30" actId="20577"/>
          <ac:spMkLst>
            <pc:docMk/>
            <pc:sldMk cId="1736661411" sldId="264"/>
            <ac:spMk id="5" creationId="{B74EA8C6-1123-4CAF-AB79-BDBCB0F19B44}"/>
          </ac:spMkLst>
        </pc:spChg>
        <pc:spChg chg="del">
          <ac:chgData name="Mari Sian.Whittaker - SCH.539" userId="S::msianwhittaker@educ.somerset.gov.uk::5578d3dd-76cd-4967-a8a2-8969f155d436" providerId="AD" clId="Web-{705B5CE2-519D-478A-BDAD-CEECF09A022E}" dt="2018-05-09T05:01:15.810" v="23" actId="20577"/>
          <ac:spMkLst>
            <pc:docMk/>
            <pc:sldMk cId="1736661411" sldId="264"/>
            <ac:spMk id="17" creationId="{6184368E-2CB3-4422-AD5A-1EE89894004A}"/>
          </ac:spMkLst>
        </pc:spChg>
        <pc:picChg chg="del">
          <ac:chgData name="Mari Sian.Whittaker - SCH.539" userId="S::msianwhittaker@educ.somerset.gov.uk::5578d3dd-76cd-4967-a8a2-8969f155d436" providerId="AD" clId="Web-{705B5CE2-519D-478A-BDAD-CEECF09A022E}" dt="2018-05-09T05:01:22.888" v="24" actId="20577"/>
          <ac:picMkLst>
            <pc:docMk/>
            <pc:sldMk cId="1736661411" sldId="264"/>
            <ac:picMk id="28680" creationId="{2CF539AE-295E-40FA-BBCA-3D43B973336A}"/>
          </ac:picMkLst>
        </pc:picChg>
      </pc:sldChg>
    </pc:docChg>
  </pc:docChgLst>
  <pc:docChgLst>
    <pc:chgData name="Mari Sian.Whittaker - SCH.539" userId="S::msianwhittaker@educ.somerset.gov.uk::5578d3dd-76cd-4967-a8a2-8969f155d436" providerId="AD" clId="Web-{D0908C77-0DBF-15A0-E65C-84E3444233BF}"/>
    <pc:docChg chg="addSld delSld modSld">
      <pc:chgData name="Mari Sian.Whittaker - SCH.539" userId="S::msianwhittaker@educ.somerset.gov.uk::5578d3dd-76cd-4967-a8a2-8969f155d436" providerId="AD" clId="Web-{D0908C77-0DBF-15A0-E65C-84E3444233BF}" dt="2019-01-21T13:13:45.305" v="40" actId="20577"/>
      <pc:docMkLst>
        <pc:docMk/>
      </pc:docMkLst>
      <pc:sldChg chg="modSp">
        <pc:chgData name="Mari Sian.Whittaker - SCH.539" userId="S::msianwhittaker@educ.somerset.gov.uk::5578d3dd-76cd-4967-a8a2-8969f155d436" providerId="AD" clId="Web-{D0908C77-0DBF-15A0-E65C-84E3444233BF}" dt="2019-01-21T12:58:50.051" v="6" actId="20577"/>
        <pc:sldMkLst>
          <pc:docMk/>
          <pc:sldMk cId="1198211483" sldId="277"/>
        </pc:sldMkLst>
        <pc:spChg chg="mod">
          <ac:chgData name="Mari Sian.Whittaker - SCH.539" userId="S::msianwhittaker@educ.somerset.gov.uk::5578d3dd-76cd-4967-a8a2-8969f155d436" providerId="AD" clId="Web-{D0908C77-0DBF-15A0-E65C-84E3444233BF}" dt="2019-01-21T12:58:50.051" v="6" actId="20577"/>
          <ac:spMkLst>
            <pc:docMk/>
            <pc:sldMk cId="1198211483" sldId="277"/>
            <ac:spMk id="6" creationId="{CAD81FFA-9482-4535-86C5-57DF6552150F}"/>
          </ac:spMkLst>
        </pc:spChg>
      </pc:sldChg>
      <pc:sldChg chg="modSp">
        <pc:chgData name="Mari Sian.Whittaker - SCH.539" userId="S::msianwhittaker@educ.somerset.gov.uk::5578d3dd-76cd-4967-a8a2-8969f155d436" providerId="AD" clId="Web-{D0908C77-0DBF-15A0-E65C-84E3444233BF}" dt="2019-01-21T12:58:11.114" v="0" actId="20577"/>
        <pc:sldMkLst>
          <pc:docMk/>
          <pc:sldMk cId="294794284" sldId="279"/>
        </pc:sldMkLst>
        <pc:spChg chg="mod">
          <ac:chgData name="Mari Sian.Whittaker - SCH.539" userId="S::msianwhittaker@educ.somerset.gov.uk::5578d3dd-76cd-4967-a8a2-8969f155d436" providerId="AD" clId="Web-{D0908C77-0DBF-15A0-E65C-84E3444233BF}" dt="2019-01-21T12:58:11.114" v="0" actId="20577"/>
          <ac:spMkLst>
            <pc:docMk/>
            <pc:sldMk cId="294794284" sldId="279"/>
            <ac:spMk id="3" creationId="{ED366082-B779-472F-A1F7-FD9A06A6CF79}"/>
          </ac:spMkLst>
        </pc:spChg>
      </pc:sldChg>
      <pc:sldChg chg="del">
        <pc:chgData name="Mari Sian.Whittaker - SCH.539" userId="S::msianwhittaker@educ.somerset.gov.uk::5578d3dd-76cd-4967-a8a2-8969f155d436" providerId="AD" clId="Web-{D0908C77-0DBF-15A0-E65C-84E3444233BF}" dt="2019-01-21T12:58:39.223" v="2"/>
        <pc:sldMkLst>
          <pc:docMk/>
          <pc:sldMk cId="3299200647" sldId="286"/>
        </pc:sldMkLst>
      </pc:sldChg>
      <pc:sldChg chg="del">
        <pc:chgData name="Mari Sian.Whittaker - SCH.539" userId="S::msianwhittaker@educ.somerset.gov.uk::5578d3dd-76cd-4967-a8a2-8969f155d436" providerId="AD" clId="Web-{D0908C77-0DBF-15A0-E65C-84E3444233BF}" dt="2019-01-21T12:58:37.332" v="1"/>
        <pc:sldMkLst>
          <pc:docMk/>
          <pc:sldMk cId="1424067269" sldId="287"/>
        </pc:sldMkLst>
      </pc:sldChg>
      <pc:sldChg chg="del">
        <pc:chgData name="Mari Sian.Whittaker - SCH.539" userId="S::msianwhittaker@educ.somerset.gov.uk::5578d3dd-76cd-4967-a8a2-8969f155d436" providerId="AD" clId="Web-{D0908C77-0DBF-15A0-E65C-84E3444233BF}" dt="2019-01-21T12:58:39.535" v="3"/>
        <pc:sldMkLst>
          <pc:docMk/>
          <pc:sldMk cId="2496013516" sldId="289"/>
        </pc:sldMkLst>
      </pc:sldChg>
      <pc:sldChg chg="delSp modSp new">
        <pc:chgData name="Mari Sian.Whittaker - SCH.539" userId="S::msianwhittaker@educ.somerset.gov.uk::5578d3dd-76cd-4967-a8a2-8969f155d436" providerId="AD" clId="Web-{D0908C77-0DBF-15A0-E65C-84E3444233BF}" dt="2019-01-21T13:13:45.305" v="39" actId="20577"/>
        <pc:sldMkLst>
          <pc:docMk/>
          <pc:sldMk cId="167633150" sldId="292"/>
        </pc:sldMkLst>
        <pc:spChg chg="mod">
          <ac:chgData name="Mari Sian.Whittaker - SCH.539" userId="S::msianwhittaker@educ.somerset.gov.uk::5578d3dd-76cd-4967-a8a2-8969f155d436" providerId="AD" clId="Web-{D0908C77-0DBF-15A0-E65C-84E3444233BF}" dt="2019-01-21T13:13:45.305" v="39" actId="20577"/>
          <ac:spMkLst>
            <pc:docMk/>
            <pc:sldMk cId="167633150" sldId="292"/>
            <ac:spMk id="2" creationId="{6C53178C-98EC-4465-9047-21EDFF322FBE}"/>
          </ac:spMkLst>
        </pc:spChg>
        <pc:spChg chg="del">
          <ac:chgData name="Mari Sian.Whittaker - SCH.539" userId="S::msianwhittaker@educ.somerset.gov.uk::5578d3dd-76cd-4967-a8a2-8969f155d436" providerId="AD" clId="Web-{D0908C77-0DBF-15A0-E65C-84E3444233BF}" dt="2019-01-21T12:59:10.738" v="17"/>
          <ac:spMkLst>
            <pc:docMk/>
            <pc:sldMk cId="167633150" sldId="292"/>
            <ac:spMk id="3" creationId="{D2A1C202-F74B-4A8F-9789-F1AA6F6ADD85}"/>
          </ac:spMkLst>
        </pc:spChg>
      </pc:sldChg>
    </pc:docChg>
  </pc:docChgLst>
  <pc:docChgLst>
    <pc:chgData name="Mari Sian.Whittaker - SCH.539" userId="S::msianwhittaker@educ.somerset.gov.uk::5578d3dd-76cd-4967-a8a2-8969f155d436" providerId="AD" clId="Web-{8E95E3CD-EBAC-87E5-D1F0-12FF25C7046A}"/>
    <pc:docChg chg="addSld delSld modSld sldOrd">
      <pc:chgData name="Mari Sian.Whittaker - SCH.539" userId="S::msianwhittaker@educ.somerset.gov.uk::5578d3dd-76cd-4967-a8a2-8969f155d436" providerId="AD" clId="Web-{8E95E3CD-EBAC-87E5-D1F0-12FF25C7046A}" dt="2019-02-26T13:02:01.298" v="1238" actId="20577"/>
      <pc:docMkLst>
        <pc:docMk/>
      </pc:docMkLst>
      <pc:sldChg chg="modSp">
        <pc:chgData name="Mari Sian.Whittaker - SCH.539" userId="S::msianwhittaker@educ.somerset.gov.uk::5578d3dd-76cd-4967-a8a2-8969f155d436" providerId="AD" clId="Web-{8E95E3CD-EBAC-87E5-D1F0-12FF25C7046A}" dt="2019-02-26T12:32:16.850" v="125" actId="1076"/>
        <pc:sldMkLst>
          <pc:docMk/>
          <pc:sldMk cId="1627197603" sldId="256"/>
        </pc:sldMkLst>
        <pc:spChg chg="mod">
          <ac:chgData name="Mari Sian.Whittaker - SCH.539" userId="S::msianwhittaker@educ.somerset.gov.uk::5578d3dd-76cd-4967-a8a2-8969f155d436" providerId="AD" clId="Web-{8E95E3CD-EBAC-87E5-D1F0-12FF25C7046A}" dt="2019-02-26T12:32:16.850" v="125" actId="1076"/>
          <ac:spMkLst>
            <pc:docMk/>
            <pc:sldMk cId="1627197603" sldId="256"/>
            <ac:spMk id="3" creationId="{00000000-0000-0000-0000-000000000000}"/>
          </ac:spMkLst>
        </pc:spChg>
      </pc:sldChg>
      <pc:sldChg chg="modSp">
        <pc:chgData name="Mari Sian.Whittaker - SCH.539" userId="S::msianwhittaker@educ.somerset.gov.uk::5578d3dd-76cd-4967-a8a2-8969f155d436" providerId="AD" clId="Web-{8E95E3CD-EBAC-87E5-D1F0-12FF25C7046A}" dt="2019-02-26T12:15:32.953" v="8" actId="1076"/>
        <pc:sldMkLst>
          <pc:docMk/>
          <pc:sldMk cId="3701289792" sldId="258"/>
        </pc:sldMkLst>
        <pc:cxnChg chg="mod">
          <ac:chgData name="Mari Sian.Whittaker - SCH.539" userId="S::msianwhittaker@educ.somerset.gov.uk::5578d3dd-76cd-4967-a8a2-8969f155d436" providerId="AD" clId="Web-{8E95E3CD-EBAC-87E5-D1F0-12FF25C7046A}" dt="2019-02-26T12:15:32.953" v="8" actId="1076"/>
          <ac:cxnSpMkLst>
            <pc:docMk/>
            <pc:sldMk cId="3701289792" sldId="258"/>
            <ac:cxnSpMk id="8" creationId="{DBAE3F28-9A89-4403-A692-E505F58907B0}"/>
          </ac:cxnSpMkLst>
        </pc:cxnChg>
        <pc:cxnChg chg="mod">
          <ac:chgData name="Mari Sian.Whittaker - SCH.539" userId="S::msianwhittaker@educ.somerset.gov.uk::5578d3dd-76cd-4967-a8a2-8969f155d436" providerId="AD" clId="Web-{8E95E3CD-EBAC-87E5-D1F0-12FF25C7046A}" dt="2019-02-26T12:15:28.828" v="7" actId="1076"/>
          <ac:cxnSpMkLst>
            <pc:docMk/>
            <pc:sldMk cId="3701289792" sldId="258"/>
            <ac:cxnSpMk id="12" creationId="{51E807E5-77A9-4584-BC21-5995ACC0A15C}"/>
          </ac:cxnSpMkLst>
        </pc:cxnChg>
      </pc:sldChg>
      <pc:sldChg chg="delSp modSp add">
        <pc:chgData name="Mari Sian.Whittaker - SCH.539" userId="S::msianwhittaker@educ.somerset.gov.uk::5578d3dd-76cd-4967-a8a2-8969f155d436" providerId="AD" clId="Web-{8E95E3CD-EBAC-87E5-D1F0-12FF25C7046A}" dt="2019-02-26T12:57:02.093" v="733" actId="20577"/>
        <pc:sldMkLst>
          <pc:docMk/>
          <pc:sldMk cId="978463422" sldId="259"/>
        </pc:sldMkLst>
        <pc:spChg chg="mod">
          <ac:chgData name="Mari Sian.Whittaker - SCH.539" userId="S::msianwhittaker@educ.somerset.gov.uk::5578d3dd-76cd-4967-a8a2-8969f155d436" providerId="AD" clId="Web-{8E95E3CD-EBAC-87E5-D1F0-12FF25C7046A}" dt="2019-02-26T12:53:18.404" v="328" actId="20577"/>
          <ac:spMkLst>
            <pc:docMk/>
            <pc:sldMk cId="978463422" sldId="259"/>
            <ac:spMk id="2" creationId="{00000000-0000-0000-0000-000000000000}"/>
          </ac:spMkLst>
        </pc:spChg>
        <pc:spChg chg="mod">
          <ac:chgData name="Mari Sian.Whittaker - SCH.539" userId="S::msianwhittaker@educ.somerset.gov.uk::5578d3dd-76cd-4967-a8a2-8969f155d436" providerId="AD" clId="Web-{8E95E3CD-EBAC-87E5-D1F0-12FF25C7046A}" dt="2019-02-26T12:56:56.798" v="725" actId="20577"/>
          <ac:spMkLst>
            <pc:docMk/>
            <pc:sldMk cId="978463422" sldId="259"/>
            <ac:spMk id="3" creationId="{00000000-0000-0000-0000-000000000000}"/>
          </ac:spMkLst>
        </pc:spChg>
        <pc:spChg chg="mod">
          <ac:chgData name="Mari Sian.Whittaker - SCH.539" userId="S::msianwhittaker@educ.somerset.gov.uk::5578d3dd-76cd-4967-a8a2-8969f155d436" providerId="AD" clId="Web-{8E95E3CD-EBAC-87E5-D1F0-12FF25C7046A}" dt="2019-02-26T12:57:02.093" v="733" actId="20577"/>
          <ac:spMkLst>
            <pc:docMk/>
            <pc:sldMk cId="978463422" sldId="259"/>
            <ac:spMk id="4" creationId="{00000000-0000-0000-0000-000000000000}"/>
          </ac:spMkLst>
        </pc:spChg>
        <pc:picChg chg="del">
          <ac:chgData name="Mari Sian.Whittaker - SCH.539" userId="S::msianwhittaker@educ.somerset.gov.uk::5578d3dd-76cd-4967-a8a2-8969f155d436" providerId="AD" clId="Web-{8E95E3CD-EBAC-87E5-D1F0-12FF25C7046A}" dt="2019-02-26T12:23:02.612" v="32"/>
          <ac:picMkLst>
            <pc:docMk/>
            <pc:sldMk cId="978463422" sldId="259"/>
            <ac:picMk id="5" creationId="{00000000-0000-0000-0000-000000000000}"/>
          </ac:picMkLst>
        </pc:picChg>
      </pc:sldChg>
      <pc:sldChg chg="delSp modSp add ord">
        <pc:chgData name="Mari Sian.Whittaker - SCH.539" userId="S::msianwhittaker@educ.somerset.gov.uk::5578d3dd-76cd-4967-a8a2-8969f155d436" providerId="AD" clId="Web-{8E95E3CD-EBAC-87E5-D1F0-12FF25C7046A}" dt="2019-02-26T13:02:01.298" v="1237" actId="20577"/>
        <pc:sldMkLst>
          <pc:docMk/>
          <pc:sldMk cId="3486040736" sldId="260"/>
        </pc:sldMkLst>
        <pc:spChg chg="mod">
          <ac:chgData name="Mari Sian.Whittaker - SCH.539" userId="S::msianwhittaker@educ.somerset.gov.uk::5578d3dd-76cd-4967-a8a2-8969f155d436" providerId="AD" clId="Web-{8E95E3CD-EBAC-87E5-D1F0-12FF25C7046A}" dt="2019-02-26T12:57:13.625" v="736" actId="20577"/>
          <ac:spMkLst>
            <pc:docMk/>
            <pc:sldMk cId="3486040736" sldId="260"/>
            <ac:spMk id="2" creationId="{00000000-0000-0000-0000-000000000000}"/>
          </ac:spMkLst>
        </pc:spChg>
        <pc:spChg chg="mod">
          <ac:chgData name="Mari Sian.Whittaker - SCH.539" userId="S::msianwhittaker@educ.somerset.gov.uk::5578d3dd-76cd-4967-a8a2-8969f155d436" providerId="AD" clId="Web-{8E95E3CD-EBAC-87E5-D1F0-12FF25C7046A}" dt="2019-02-26T13:02:01.298" v="1237" actId="20577"/>
          <ac:spMkLst>
            <pc:docMk/>
            <pc:sldMk cId="3486040736" sldId="260"/>
            <ac:spMk id="3" creationId="{00000000-0000-0000-0000-000000000000}"/>
          </ac:spMkLst>
        </pc:spChg>
        <pc:picChg chg="del">
          <ac:chgData name="Mari Sian.Whittaker - SCH.539" userId="S::msianwhittaker@educ.somerset.gov.uk::5578d3dd-76cd-4967-a8a2-8969f155d436" providerId="AD" clId="Web-{8E95E3CD-EBAC-87E5-D1F0-12FF25C7046A}" dt="2019-02-26T13:00:42.078" v="1084"/>
          <ac:picMkLst>
            <pc:docMk/>
            <pc:sldMk cId="3486040736" sldId="260"/>
            <ac:picMk id="4" creationId="{00000000-0000-0000-0000-000000000000}"/>
          </ac:picMkLst>
        </pc:picChg>
      </pc:sldChg>
      <pc:sldChg chg="delSp modSp add ord">
        <pc:chgData name="Mari Sian.Whittaker - SCH.539" userId="S::msianwhittaker@educ.somerset.gov.uk::5578d3dd-76cd-4967-a8a2-8969f155d436" providerId="AD" clId="Web-{8E95E3CD-EBAC-87E5-D1F0-12FF25C7046A}" dt="2019-02-26T13:01:43.829" v="1235"/>
        <pc:sldMkLst>
          <pc:docMk/>
          <pc:sldMk cId="3345342169" sldId="261"/>
        </pc:sldMkLst>
        <pc:spChg chg="mod">
          <ac:chgData name="Mari Sian.Whittaker - SCH.539" userId="S::msianwhittaker@educ.somerset.gov.uk::5578d3dd-76cd-4967-a8a2-8969f155d436" providerId="AD" clId="Web-{8E95E3CD-EBAC-87E5-D1F0-12FF25C7046A}" dt="2019-02-26T12:23:57.378" v="64" actId="20577"/>
          <ac:spMkLst>
            <pc:docMk/>
            <pc:sldMk cId="3345342169" sldId="261"/>
            <ac:spMk id="2" creationId="{00000000-0000-0000-0000-000000000000}"/>
          </ac:spMkLst>
        </pc:spChg>
        <pc:spChg chg="del">
          <ac:chgData name="Mari Sian.Whittaker - SCH.539" userId="S::msianwhittaker@educ.somerset.gov.uk::5578d3dd-76cd-4967-a8a2-8969f155d436" providerId="AD" clId="Web-{8E95E3CD-EBAC-87E5-D1F0-12FF25C7046A}" dt="2019-02-26T12:23:53.566" v="63"/>
          <ac:spMkLst>
            <pc:docMk/>
            <pc:sldMk cId="3345342169" sldId="261"/>
            <ac:spMk id="3" creationId="{00000000-0000-0000-0000-000000000000}"/>
          </ac:spMkLst>
        </pc:spChg>
      </pc:sldChg>
      <pc:sldChg chg="delSp modSp add">
        <pc:chgData name="Mari Sian.Whittaker - SCH.539" userId="S::msianwhittaker@educ.somerset.gov.uk::5578d3dd-76cd-4967-a8a2-8969f155d436" providerId="AD" clId="Web-{8E95E3CD-EBAC-87E5-D1F0-12FF25C7046A}" dt="2019-02-26T12:36:37.601" v="205" actId="1076"/>
        <pc:sldMkLst>
          <pc:docMk/>
          <pc:sldMk cId="494418597" sldId="262"/>
        </pc:sldMkLst>
        <pc:spChg chg="mod">
          <ac:chgData name="Mari Sian.Whittaker - SCH.539" userId="S::msianwhittaker@educ.somerset.gov.uk::5578d3dd-76cd-4967-a8a2-8969f155d436" providerId="AD" clId="Web-{8E95E3CD-EBAC-87E5-D1F0-12FF25C7046A}" dt="2019-02-26T12:36:20.492" v="195" actId="20577"/>
          <ac:spMkLst>
            <pc:docMk/>
            <pc:sldMk cId="494418597" sldId="262"/>
            <ac:spMk id="2" creationId="{00000000-0000-0000-0000-000000000000}"/>
          </ac:spMkLst>
        </pc:spChg>
        <pc:spChg chg="mod">
          <ac:chgData name="Mari Sian.Whittaker - SCH.539" userId="S::msianwhittaker@educ.somerset.gov.uk::5578d3dd-76cd-4967-a8a2-8969f155d436" providerId="AD" clId="Web-{8E95E3CD-EBAC-87E5-D1F0-12FF25C7046A}" dt="2019-02-26T12:36:31.632" v="203" actId="14100"/>
          <ac:spMkLst>
            <pc:docMk/>
            <pc:sldMk cId="494418597" sldId="262"/>
            <ac:spMk id="3" creationId="{00000000-0000-0000-0000-000000000000}"/>
          </ac:spMkLst>
        </pc:spChg>
        <pc:spChg chg="del">
          <ac:chgData name="Mari Sian.Whittaker - SCH.539" userId="S::msianwhittaker@educ.somerset.gov.uk::5578d3dd-76cd-4967-a8a2-8969f155d436" providerId="AD" clId="Web-{8E95E3CD-EBAC-87E5-D1F0-12FF25C7046A}" dt="2019-02-26T12:36:35.914" v="204"/>
          <ac:spMkLst>
            <pc:docMk/>
            <pc:sldMk cId="494418597" sldId="262"/>
            <ac:spMk id="4" creationId="{00000000-0000-0000-0000-000000000000}"/>
          </ac:spMkLst>
        </pc:spChg>
        <pc:picChg chg="mod">
          <ac:chgData name="Mari Sian.Whittaker - SCH.539" userId="S::msianwhittaker@educ.somerset.gov.uk::5578d3dd-76cd-4967-a8a2-8969f155d436" providerId="AD" clId="Web-{8E95E3CD-EBAC-87E5-D1F0-12FF25C7046A}" dt="2019-02-26T12:36:37.601" v="205" actId="1076"/>
          <ac:picMkLst>
            <pc:docMk/>
            <pc:sldMk cId="494418597" sldId="262"/>
            <ac:picMk id="5" creationId="{00000000-0000-0000-0000-000000000000}"/>
          </ac:picMkLst>
        </pc:picChg>
      </pc:sldChg>
      <pc:sldChg chg="add">
        <pc:chgData name="Mari Sian.Whittaker - SCH.539" userId="S::msianwhittaker@educ.somerset.gov.uk::5578d3dd-76cd-4967-a8a2-8969f155d436" providerId="AD" clId="Web-{8E95E3CD-EBAC-87E5-D1F0-12FF25C7046A}" dt="2019-02-26T12:21:45.268" v="13"/>
        <pc:sldMkLst>
          <pc:docMk/>
          <pc:sldMk cId="1613801292" sldId="263"/>
        </pc:sldMkLst>
      </pc:sldChg>
      <pc:sldChg chg="add">
        <pc:chgData name="Mari Sian.Whittaker - SCH.539" userId="S::msianwhittaker@educ.somerset.gov.uk::5578d3dd-76cd-4967-a8a2-8969f155d436" providerId="AD" clId="Web-{8E95E3CD-EBAC-87E5-D1F0-12FF25C7046A}" dt="2019-02-26T12:21:45.377" v="14"/>
        <pc:sldMkLst>
          <pc:docMk/>
          <pc:sldMk cId="736452381" sldId="264"/>
        </pc:sldMkLst>
      </pc:sldChg>
      <pc:sldChg chg="add">
        <pc:chgData name="Mari Sian.Whittaker - SCH.539" userId="S::msianwhittaker@educ.somerset.gov.uk::5578d3dd-76cd-4967-a8a2-8969f155d436" providerId="AD" clId="Web-{8E95E3CD-EBAC-87E5-D1F0-12FF25C7046A}" dt="2019-02-26T12:21:45.580" v="15"/>
        <pc:sldMkLst>
          <pc:docMk/>
          <pc:sldMk cId="1944856306" sldId="265"/>
        </pc:sldMkLst>
      </pc:sldChg>
      <pc:sldChg chg="add">
        <pc:chgData name="Mari Sian.Whittaker - SCH.539" userId="S::msianwhittaker@educ.somerset.gov.uk::5578d3dd-76cd-4967-a8a2-8969f155d436" providerId="AD" clId="Web-{8E95E3CD-EBAC-87E5-D1F0-12FF25C7046A}" dt="2019-02-26T12:21:45.752" v="16"/>
        <pc:sldMkLst>
          <pc:docMk/>
          <pc:sldMk cId="2629136646" sldId="266"/>
        </pc:sldMkLst>
      </pc:sldChg>
      <pc:sldChg chg="add">
        <pc:chgData name="Mari Sian.Whittaker - SCH.539" userId="S::msianwhittaker@educ.somerset.gov.uk::5578d3dd-76cd-4967-a8a2-8969f155d436" providerId="AD" clId="Web-{8E95E3CD-EBAC-87E5-D1F0-12FF25C7046A}" dt="2019-02-26T12:21:45.909" v="17"/>
        <pc:sldMkLst>
          <pc:docMk/>
          <pc:sldMk cId="758329448" sldId="267"/>
        </pc:sldMkLst>
      </pc:sldChg>
      <pc:sldChg chg="add">
        <pc:chgData name="Mari Sian.Whittaker - SCH.539" userId="S::msianwhittaker@educ.somerset.gov.uk::5578d3dd-76cd-4967-a8a2-8969f155d436" providerId="AD" clId="Web-{8E95E3CD-EBAC-87E5-D1F0-12FF25C7046A}" dt="2019-02-26T12:22:32.582" v="18"/>
        <pc:sldMkLst>
          <pc:docMk/>
          <pc:sldMk cId="631503974" sldId="268"/>
        </pc:sldMkLst>
      </pc:sldChg>
      <pc:sldChg chg="add">
        <pc:chgData name="Mari Sian.Whittaker - SCH.539" userId="S::msianwhittaker@educ.somerset.gov.uk::5578d3dd-76cd-4967-a8a2-8969f155d436" providerId="AD" clId="Web-{8E95E3CD-EBAC-87E5-D1F0-12FF25C7046A}" dt="2019-02-26T12:22:32.768" v="19"/>
        <pc:sldMkLst>
          <pc:docMk/>
          <pc:sldMk cId="1381602562" sldId="269"/>
        </pc:sldMkLst>
      </pc:sldChg>
      <pc:sldChg chg="add">
        <pc:chgData name="Mari Sian.Whittaker - SCH.539" userId="S::msianwhittaker@educ.somerset.gov.uk::5578d3dd-76cd-4967-a8a2-8969f155d436" providerId="AD" clId="Web-{8E95E3CD-EBAC-87E5-D1F0-12FF25C7046A}" dt="2019-02-26T12:22:32.893" v="20"/>
        <pc:sldMkLst>
          <pc:docMk/>
          <pc:sldMk cId="3180234019" sldId="270"/>
        </pc:sldMkLst>
      </pc:sldChg>
      <pc:sldChg chg="add">
        <pc:chgData name="Mari Sian.Whittaker - SCH.539" userId="S::msianwhittaker@educ.somerset.gov.uk::5578d3dd-76cd-4967-a8a2-8969f155d436" providerId="AD" clId="Web-{8E95E3CD-EBAC-87E5-D1F0-12FF25C7046A}" dt="2019-02-26T12:22:33.050" v="21"/>
        <pc:sldMkLst>
          <pc:docMk/>
          <pc:sldMk cId="407601061" sldId="271"/>
        </pc:sldMkLst>
      </pc:sldChg>
      <pc:sldChg chg="add">
        <pc:chgData name="Mari Sian.Whittaker - SCH.539" userId="S::msianwhittaker@educ.somerset.gov.uk::5578d3dd-76cd-4967-a8a2-8969f155d436" providerId="AD" clId="Web-{8E95E3CD-EBAC-87E5-D1F0-12FF25C7046A}" dt="2019-02-26T12:22:33.237" v="22"/>
        <pc:sldMkLst>
          <pc:docMk/>
          <pc:sldMk cId="1657788314" sldId="272"/>
        </pc:sldMkLst>
      </pc:sldChg>
      <pc:sldChg chg="add">
        <pc:chgData name="Mari Sian.Whittaker - SCH.539" userId="S::msianwhittaker@educ.somerset.gov.uk::5578d3dd-76cd-4967-a8a2-8969f155d436" providerId="AD" clId="Web-{8E95E3CD-EBAC-87E5-D1F0-12FF25C7046A}" dt="2019-02-26T12:22:33.410" v="23"/>
        <pc:sldMkLst>
          <pc:docMk/>
          <pc:sldMk cId="281636910" sldId="273"/>
        </pc:sldMkLst>
      </pc:sldChg>
      <pc:sldChg chg="add">
        <pc:chgData name="Mari Sian.Whittaker - SCH.539" userId="S::msianwhittaker@educ.somerset.gov.uk::5578d3dd-76cd-4967-a8a2-8969f155d436" providerId="AD" clId="Web-{8E95E3CD-EBAC-87E5-D1F0-12FF25C7046A}" dt="2019-02-26T12:22:33.612" v="24"/>
        <pc:sldMkLst>
          <pc:docMk/>
          <pc:sldMk cId="1848568882" sldId="274"/>
        </pc:sldMkLst>
      </pc:sldChg>
      <pc:sldChg chg="add">
        <pc:chgData name="Mari Sian.Whittaker - SCH.539" userId="S::msianwhittaker@educ.somerset.gov.uk::5578d3dd-76cd-4967-a8a2-8969f155d436" providerId="AD" clId="Web-{8E95E3CD-EBAC-87E5-D1F0-12FF25C7046A}" dt="2019-02-26T12:22:33.721" v="25"/>
        <pc:sldMkLst>
          <pc:docMk/>
          <pc:sldMk cId="3790169683" sldId="275"/>
        </pc:sldMkLst>
      </pc:sldChg>
      <pc:sldChg chg="add">
        <pc:chgData name="Mari Sian.Whittaker - SCH.539" userId="S::msianwhittaker@educ.somerset.gov.uk::5578d3dd-76cd-4967-a8a2-8969f155d436" providerId="AD" clId="Web-{8E95E3CD-EBAC-87E5-D1F0-12FF25C7046A}" dt="2019-02-26T12:22:34.034" v="26"/>
        <pc:sldMkLst>
          <pc:docMk/>
          <pc:sldMk cId="2642193725" sldId="276"/>
        </pc:sldMkLst>
      </pc:sldChg>
      <pc:sldChg chg="modSp new del ord">
        <pc:chgData name="Mari Sian.Whittaker - SCH.539" userId="S::msianwhittaker@educ.somerset.gov.uk::5578d3dd-76cd-4967-a8a2-8969f155d436" providerId="AD" clId="Web-{8E95E3CD-EBAC-87E5-D1F0-12FF25C7046A}" dt="2019-02-26T12:33:46.022" v="130"/>
        <pc:sldMkLst>
          <pc:docMk/>
          <pc:sldMk cId="2636551109" sldId="277"/>
        </pc:sldMkLst>
        <pc:spChg chg="mod">
          <ac:chgData name="Mari Sian.Whittaker - SCH.539" userId="S::msianwhittaker@educ.somerset.gov.uk::5578d3dd-76cd-4967-a8a2-8969f155d436" providerId="AD" clId="Web-{8E95E3CD-EBAC-87E5-D1F0-12FF25C7046A}" dt="2019-02-26T12:24:22.206" v="88" actId="20577"/>
          <ac:spMkLst>
            <pc:docMk/>
            <pc:sldMk cId="2636551109" sldId="277"/>
            <ac:spMk id="2" creationId="{CB2E3BFB-0419-4B4A-8D49-5283EE079913}"/>
          </ac:spMkLst>
        </pc:spChg>
      </pc:sldChg>
      <pc:sldChg chg="addSp delSp modSp add mod ord setBg">
        <pc:chgData name="Mari Sian.Whittaker - SCH.539" userId="S::msianwhittaker@educ.somerset.gov.uk::5578d3dd-76cd-4967-a8a2-8969f155d436" providerId="AD" clId="Web-{8E95E3CD-EBAC-87E5-D1F0-12FF25C7046A}" dt="2019-02-26T12:33:00.366" v="126"/>
        <pc:sldMkLst>
          <pc:docMk/>
          <pc:sldMk cId="164245346" sldId="278"/>
        </pc:sldMkLst>
        <pc:spChg chg="add del">
          <ac:chgData name="Mari Sian.Whittaker - SCH.539" userId="S::msianwhittaker@educ.somerset.gov.uk::5578d3dd-76cd-4967-a8a2-8969f155d436" providerId="AD" clId="Web-{8E95E3CD-EBAC-87E5-D1F0-12FF25C7046A}" dt="2019-02-26T12:29:52.880" v="113"/>
          <ac:spMkLst>
            <pc:docMk/>
            <pc:sldMk cId="164245346" sldId="278"/>
            <ac:spMk id="10" creationId="{95054B5A-6C7A-419E-B977-35A669B3931F}"/>
          </ac:spMkLst>
        </pc:spChg>
        <pc:spChg chg="add del">
          <ac:chgData name="Mari Sian.Whittaker - SCH.539" userId="S::msianwhittaker@educ.somerset.gov.uk::5578d3dd-76cd-4967-a8a2-8969f155d436" providerId="AD" clId="Web-{8E95E3CD-EBAC-87E5-D1F0-12FF25C7046A}" dt="2019-02-26T12:29:52.880" v="113"/>
          <ac:spMkLst>
            <pc:docMk/>
            <pc:sldMk cId="164245346" sldId="278"/>
            <ac:spMk id="13" creationId="{B4E3C025-1190-490D-A7E8-FBB16A2CAA49}"/>
          </ac:spMkLst>
        </pc:spChg>
        <pc:spChg chg="add del">
          <ac:chgData name="Mari Sian.Whittaker - SCH.539" userId="S::msianwhittaker@educ.somerset.gov.uk::5578d3dd-76cd-4967-a8a2-8969f155d436" providerId="AD" clId="Web-{8E95E3CD-EBAC-87E5-D1F0-12FF25C7046A}" dt="2019-02-26T12:29:52.880" v="113"/>
          <ac:spMkLst>
            <pc:docMk/>
            <pc:sldMk cId="164245346" sldId="278"/>
            <ac:spMk id="15" creationId="{73106E57-42AD-4803-8DA8-AA87F53BC71F}"/>
          </ac:spMkLst>
        </pc:spChg>
        <pc:spChg chg="add del">
          <ac:chgData name="Mari Sian.Whittaker - SCH.539" userId="S::msianwhittaker@educ.somerset.gov.uk::5578d3dd-76cd-4967-a8a2-8969f155d436" providerId="AD" clId="Web-{8E95E3CD-EBAC-87E5-D1F0-12FF25C7046A}" dt="2019-02-26T12:29:52.880" v="113"/>
          <ac:spMkLst>
            <pc:docMk/>
            <pc:sldMk cId="164245346" sldId="278"/>
            <ac:spMk id="17" creationId="{A668FB66-7DA2-4943-B38E-6DE102F09183}"/>
          </ac:spMkLst>
        </pc:spChg>
        <pc:picChg chg="add del mod replId">
          <ac:chgData name="Mari Sian.Whittaker - SCH.539" userId="S::msianwhittaker@educ.somerset.gov.uk::5578d3dd-76cd-4967-a8a2-8969f155d436" providerId="AD" clId="Web-{8E95E3CD-EBAC-87E5-D1F0-12FF25C7046A}" dt="2019-02-26T12:29:59.554" v="115" actId="1076"/>
          <ac:picMkLst>
            <pc:docMk/>
            <pc:sldMk cId="164245346" sldId="278"/>
            <ac:picMk id="5" creationId="{8212B663-F443-431B-BBD9-ACDBE6E194B3}"/>
          </ac:picMkLst>
        </pc:picChg>
        <pc:picChg chg="add del">
          <ac:chgData name="Mari Sian.Whittaker - SCH.539" userId="S::msianwhittaker@educ.somerset.gov.uk::5578d3dd-76cd-4967-a8a2-8969f155d436" providerId="AD" clId="Web-{8E95E3CD-EBAC-87E5-D1F0-12FF25C7046A}" dt="2019-02-26T12:29:52.880" v="113"/>
          <ac:picMkLst>
            <pc:docMk/>
            <pc:sldMk cId="164245346" sldId="278"/>
            <ac:picMk id="8" creationId="{8212B663-F443-431B-BBD9-ACDBE6E194B3}"/>
          </ac:picMkLst>
        </pc:picChg>
      </pc:sldChg>
      <pc:sldChg chg="modSp add">
        <pc:chgData name="Mari Sian.Whittaker - SCH.539" userId="S::msianwhittaker@educ.somerset.gov.uk::5578d3dd-76cd-4967-a8a2-8969f155d436" providerId="AD" clId="Web-{8E95E3CD-EBAC-87E5-D1F0-12FF25C7046A}" dt="2019-02-26T12:29:17.224" v="107" actId="1076"/>
        <pc:sldMkLst>
          <pc:docMk/>
          <pc:sldMk cId="1630627167" sldId="279"/>
        </pc:sldMkLst>
        <pc:spChg chg="mod">
          <ac:chgData name="Mari Sian.Whittaker - SCH.539" userId="S::msianwhittaker@educ.somerset.gov.uk::5578d3dd-76cd-4967-a8a2-8969f155d436" providerId="AD" clId="Web-{8E95E3CD-EBAC-87E5-D1F0-12FF25C7046A}" dt="2019-02-26T12:29:09.489" v="99" actId="1076"/>
          <ac:spMkLst>
            <pc:docMk/>
            <pc:sldMk cId="1630627167" sldId="279"/>
            <ac:spMk id="2" creationId="{41781C76-3A79-4D13-A84C-90811291F160}"/>
          </ac:spMkLst>
        </pc:spChg>
        <pc:spChg chg="mod">
          <ac:chgData name="Mari Sian.Whittaker - SCH.539" userId="S::msianwhittaker@educ.somerset.gov.uk::5578d3dd-76cd-4967-a8a2-8969f155d436" providerId="AD" clId="Web-{8E95E3CD-EBAC-87E5-D1F0-12FF25C7046A}" dt="2019-02-26T12:29:17.224" v="107" actId="1076"/>
          <ac:spMkLst>
            <pc:docMk/>
            <pc:sldMk cId="1630627167" sldId="279"/>
            <ac:spMk id="3" creationId="{DDB506BF-0F41-457C-9013-3D07BF74CCDF}"/>
          </ac:spMkLst>
        </pc:spChg>
      </pc:sldChg>
      <pc:sldChg chg="modSp add">
        <pc:chgData name="Mari Sian.Whittaker - SCH.539" userId="S::msianwhittaker@educ.somerset.gov.uk::5578d3dd-76cd-4967-a8a2-8969f155d436" providerId="AD" clId="Web-{8E95E3CD-EBAC-87E5-D1F0-12FF25C7046A}" dt="2019-02-26T12:37:09.664" v="208" actId="20577"/>
        <pc:sldMkLst>
          <pc:docMk/>
          <pc:sldMk cId="965812875" sldId="280"/>
        </pc:sldMkLst>
        <pc:spChg chg="mod">
          <ac:chgData name="Mari Sian.Whittaker - SCH.539" userId="S::msianwhittaker@educ.somerset.gov.uk::5578d3dd-76cd-4967-a8a2-8969f155d436" providerId="AD" clId="Web-{8E95E3CD-EBAC-87E5-D1F0-12FF25C7046A}" dt="2019-02-26T12:37:09.664" v="208" actId="20577"/>
          <ac:spMkLst>
            <pc:docMk/>
            <pc:sldMk cId="965812875" sldId="280"/>
            <ac:spMk id="2" creationId="{00000000-0000-0000-0000-000000000000}"/>
          </ac:spMkLst>
        </pc:spChg>
        <pc:spChg chg="mod">
          <ac:chgData name="Mari Sian.Whittaker - SCH.539" userId="S::msianwhittaker@educ.somerset.gov.uk::5578d3dd-76cd-4967-a8a2-8969f155d436" providerId="AD" clId="Web-{8E95E3CD-EBAC-87E5-D1F0-12FF25C7046A}" dt="2019-02-26T12:35:56.930" v="184" actId="20577"/>
          <ac:spMkLst>
            <pc:docMk/>
            <pc:sldMk cId="965812875" sldId="280"/>
            <ac:spMk id="3" creationId="{00000000-0000-0000-0000-000000000000}"/>
          </ac:spMkLst>
        </pc:spChg>
        <pc:cxnChg chg="mod">
          <ac:chgData name="Mari Sian.Whittaker - SCH.539" userId="S::msianwhittaker@educ.somerset.gov.uk::5578d3dd-76cd-4967-a8a2-8969f155d436" providerId="AD" clId="Web-{8E95E3CD-EBAC-87E5-D1F0-12FF25C7046A}" dt="2019-02-26T12:35:34.945" v="172" actId="1076"/>
          <ac:cxnSpMkLst>
            <pc:docMk/>
            <pc:sldMk cId="965812875" sldId="280"/>
            <ac:cxnSpMk id="5" creationId="{00000000-0000-0000-0000-000000000000}"/>
          </ac:cxnSpMkLst>
        </pc:cxnChg>
      </pc:sldChg>
      <pc:sldChg chg="modSp add">
        <pc:chgData name="Mari Sian.Whittaker - SCH.539" userId="S::msianwhittaker@educ.somerset.gov.uk::5578d3dd-76cd-4967-a8a2-8969f155d436" providerId="AD" clId="Web-{8E95E3CD-EBAC-87E5-D1F0-12FF25C7046A}" dt="2019-02-26T12:37:14.914" v="213" actId="20577"/>
        <pc:sldMkLst>
          <pc:docMk/>
          <pc:sldMk cId="2487053366" sldId="281"/>
        </pc:sldMkLst>
        <pc:spChg chg="mod">
          <ac:chgData name="Mari Sian.Whittaker - SCH.539" userId="S::msianwhittaker@educ.somerset.gov.uk::5578d3dd-76cd-4967-a8a2-8969f155d436" providerId="AD" clId="Web-{8E95E3CD-EBAC-87E5-D1F0-12FF25C7046A}" dt="2019-02-26T12:37:14.914" v="213" actId="20577"/>
          <ac:spMkLst>
            <pc:docMk/>
            <pc:sldMk cId="2487053366" sldId="281"/>
            <ac:spMk id="2" creationId="{00000000-0000-0000-0000-000000000000}"/>
          </ac:spMkLst>
        </pc:spChg>
        <pc:spChg chg="mod">
          <ac:chgData name="Mari Sian.Whittaker - SCH.539" userId="S::msianwhittaker@educ.somerset.gov.uk::5578d3dd-76cd-4967-a8a2-8969f155d436" providerId="AD" clId="Web-{8E95E3CD-EBAC-87E5-D1F0-12FF25C7046A}" dt="2019-02-26T12:35:00.632" v="158" actId="20577"/>
          <ac:spMkLst>
            <pc:docMk/>
            <pc:sldMk cId="2487053366" sldId="281"/>
            <ac:spMk id="3" creationId="{00000000-0000-0000-0000-000000000000}"/>
          </ac:spMkLst>
        </pc:spChg>
      </pc:sldChg>
      <pc:sldChg chg="modSp add">
        <pc:chgData name="Mari Sian.Whittaker - SCH.539" userId="S::msianwhittaker@educ.somerset.gov.uk::5578d3dd-76cd-4967-a8a2-8969f155d436" providerId="AD" clId="Web-{8E95E3CD-EBAC-87E5-D1F0-12FF25C7046A}" dt="2019-02-26T12:52:47.841" v="314" actId="14100"/>
        <pc:sldMkLst>
          <pc:docMk/>
          <pc:sldMk cId="2236007068" sldId="282"/>
        </pc:sldMkLst>
        <pc:spChg chg="mod">
          <ac:chgData name="Mari Sian.Whittaker - SCH.539" userId="S::msianwhittaker@educ.somerset.gov.uk::5578d3dd-76cd-4967-a8a2-8969f155d436" providerId="AD" clId="Web-{8E95E3CD-EBAC-87E5-D1F0-12FF25C7046A}" dt="2019-02-26T12:37:21.789" v="222" actId="20577"/>
          <ac:spMkLst>
            <pc:docMk/>
            <pc:sldMk cId="2236007068" sldId="282"/>
            <ac:spMk id="2" creationId="{00000000-0000-0000-0000-000000000000}"/>
          </ac:spMkLst>
        </pc:spChg>
        <pc:spChg chg="mod">
          <ac:chgData name="Mari Sian.Whittaker - SCH.539" userId="S::msianwhittaker@educ.somerset.gov.uk::5578d3dd-76cd-4967-a8a2-8969f155d436" providerId="AD" clId="Web-{8E95E3CD-EBAC-87E5-D1F0-12FF25C7046A}" dt="2019-02-26T12:52:47.841" v="314" actId="14100"/>
          <ac:spMkLst>
            <pc:docMk/>
            <pc:sldMk cId="2236007068" sldId="282"/>
            <ac:spMk id="3" creationId="{00000000-0000-0000-0000-000000000000}"/>
          </ac:spMkLst>
        </pc:spChg>
      </pc:sldChg>
    </pc:docChg>
  </pc:docChgLst>
  <pc:docChgLst>
    <pc:chgData name="Mari Sian.Whittaker - SCH.539" userId="S::msianwhittaker@educ.somerset.gov.uk::5578d3dd-76cd-4967-a8a2-8969f155d436" providerId="AD" clId="Web-{7BB238EF-8CC2-E75C-4603-3F001387CE75}"/>
    <pc:docChg chg="modSld">
      <pc:chgData name="Mari Sian.Whittaker - SCH.539" userId="S::msianwhittaker@educ.somerset.gov.uk::5578d3dd-76cd-4967-a8a2-8969f155d436" providerId="AD" clId="Web-{7BB238EF-8CC2-E75C-4603-3F001387CE75}" dt="2019-03-05T20:27:47.052" v="1" actId="20577"/>
      <pc:docMkLst>
        <pc:docMk/>
      </pc:docMkLst>
      <pc:sldChg chg="modSp">
        <pc:chgData name="Mari Sian.Whittaker - SCH.539" userId="S::msianwhittaker@educ.somerset.gov.uk::5578d3dd-76cd-4967-a8a2-8969f155d436" providerId="AD" clId="Web-{7BB238EF-8CC2-E75C-4603-3F001387CE75}" dt="2019-03-05T20:27:47.052" v="1" actId="20577"/>
        <pc:sldMkLst>
          <pc:docMk/>
          <pc:sldMk cId="3575667139" sldId="262"/>
        </pc:sldMkLst>
        <pc:spChg chg="mod">
          <ac:chgData name="Mari Sian.Whittaker - SCH.539" userId="S::msianwhittaker@educ.somerset.gov.uk::5578d3dd-76cd-4967-a8a2-8969f155d436" providerId="AD" clId="Web-{7BB238EF-8CC2-E75C-4603-3F001387CE75}" dt="2019-03-05T20:27:47.052" v="1" actId="20577"/>
          <ac:spMkLst>
            <pc:docMk/>
            <pc:sldMk cId="3575667139" sldId="262"/>
            <ac:spMk id="2" creationId="{3C2773BF-2EB6-4946-9690-2E2E5BBA269A}"/>
          </ac:spMkLst>
        </pc:spChg>
      </pc:sldChg>
    </pc:docChg>
  </pc:docChgLst>
  <pc:docChgLst>
    <pc:chgData name="Mari Sian.Whittaker - SCH.539" userId="S::msianwhittaker@educ.somerset.gov.uk::5578d3dd-76cd-4967-a8a2-8969f155d436" providerId="AD" clId="Web-{F18F3B8F-30F8-9FE0-BF20-4CD0A14722F7}"/>
    <pc:docChg chg="addSld delSld modSld sldOrd">
      <pc:chgData name="Mari Sian.Whittaker - SCH.539" userId="S::msianwhittaker@educ.somerset.gov.uk::5578d3dd-76cd-4967-a8a2-8969f155d436" providerId="AD" clId="Web-{F18F3B8F-30F8-9FE0-BF20-4CD0A14722F7}" dt="2019-02-13T12:44:37.528" v="2449" actId="1076"/>
      <pc:docMkLst>
        <pc:docMk/>
      </pc:docMkLst>
      <pc:sldChg chg="addSp delSp modSp">
        <pc:chgData name="Mari Sian.Whittaker - SCH.539" userId="S::msianwhittaker@educ.somerset.gov.uk::5578d3dd-76cd-4967-a8a2-8969f155d436" providerId="AD" clId="Web-{F18F3B8F-30F8-9FE0-BF20-4CD0A14722F7}" dt="2019-02-13T09:55:17.861" v="368" actId="20577"/>
        <pc:sldMkLst>
          <pc:docMk/>
          <pc:sldMk cId="1176362388" sldId="272"/>
        </pc:sldMkLst>
        <pc:spChg chg="mod">
          <ac:chgData name="Mari Sian.Whittaker - SCH.539" userId="S::msianwhittaker@educ.somerset.gov.uk::5578d3dd-76cd-4967-a8a2-8969f155d436" providerId="AD" clId="Web-{F18F3B8F-30F8-9FE0-BF20-4CD0A14722F7}" dt="2019-02-13T09:48:09.284" v="59" actId="14100"/>
          <ac:spMkLst>
            <pc:docMk/>
            <pc:sldMk cId="1176362388" sldId="272"/>
            <ac:spMk id="3" creationId="{24A60BE9-3000-455C-9CB8-4C7EC718E96F}"/>
          </ac:spMkLst>
        </pc:spChg>
        <pc:spChg chg="add del">
          <ac:chgData name="Mari Sian.Whittaker - SCH.539" userId="S::msianwhittaker@educ.somerset.gov.uk::5578d3dd-76cd-4967-a8a2-8969f155d436" providerId="AD" clId="Web-{F18F3B8F-30F8-9FE0-BF20-4CD0A14722F7}" dt="2019-02-13T09:53:32.252" v="305"/>
          <ac:spMkLst>
            <pc:docMk/>
            <pc:sldMk cId="1176362388" sldId="272"/>
            <ac:spMk id="4" creationId="{2353A9B9-2130-45F6-ADDA-E84479F60B39}"/>
          </ac:spMkLst>
        </pc:spChg>
        <pc:spChg chg="add mod">
          <ac:chgData name="Mari Sian.Whittaker - SCH.539" userId="S::msianwhittaker@educ.somerset.gov.uk::5578d3dd-76cd-4967-a8a2-8969f155d436" providerId="AD" clId="Web-{F18F3B8F-30F8-9FE0-BF20-4CD0A14722F7}" dt="2019-02-13T09:55:17.861" v="368" actId="20577"/>
          <ac:spMkLst>
            <pc:docMk/>
            <pc:sldMk cId="1176362388" sldId="272"/>
            <ac:spMk id="5" creationId="{A016ECBE-8257-4F22-8C51-394A1E5EB0CA}"/>
          </ac:spMkLst>
        </pc:spChg>
      </pc:sldChg>
      <pc:sldChg chg="addSp modSp">
        <pc:chgData name="Mari Sian.Whittaker - SCH.539" userId="S::msianwhittaker@educ.somerset.gov.uk::5578d3dd-76cd-4967-a8a2-8969f155d436" providerId="AD" clId="Web-{F18F3B8F-30F8-9FE0-BF20-4CD0A14722F7}" dt="2019-02-13T09:59:54.220" v="691" actId="1076"/>
        <pc:sldMkLst>
          <pc:docMk/>
          <pc:sldMk cId="451697751" sldId="273"/>
        </pc:sldMkLst>
        <pc:spChg chg="mod">
          <ac:chgData name="Mari Sian.Whittaker - SCH.539" userId="S::msianwhittaker@educ.somerset.gov.uk::5578d3dd-76cd-4967-a8a2-8969f155d436" providerId="AD" clId="Web-{F18F3B8F-30F8-9FE0-BF20-4CD0A14722F7}" dt="2019-02-13T09:59:54.220" v="691" actId="1076"/>
          <ac:spMkLst>
            <pc:docMk/>
            <pc:sldMk cId="451697751" sldId="273"/>
            <ac:spMk id="2" creationId="{62900A36-0451-42C8-96A8-07778EB2DE50}"/>
          </ac:spMkLst>
        </pc:spChg>
        <pc:spChg chg="mod">
          <ac:chgData name="Mari Sian.Whittaker - SCH.539" userId="S::msianwhittaker@educ.somerset.gov.uk::5578d3dd-76cd-4967-a8a2-8969f155d436" providerId="AD" clId="Web-{F18F3B8F-30F8-9FE0-BF20-4CD0A14722F7}" dt="2019-02-13T09:59:51.017" v="690" actId="1076"/>
          <ac:spMkLst>
            <pc:docMk/>
            <pc:sldMk cId="451697751" sldId="273"/>
            <ac:spMk id="3" creationId="{944674CB-7FF1-41DF-9731-8286432A67CE}"/>
          </ac:spMkLst>
        </pc:spChg>
        <pc:spChg chg="add mod">
          <ac:chgData name="Mari Sian.Whittaker - SCH.539" userId="S::msianwhittaker@educ.somerset.gov.uk::5578d3dd-76cd-4967-a8a2-8969f155d436" providerId="AD" clId="Web-{F18F3B8F-30F8-9FE0-BF20-4CD0A14722F7}" dt="2019-02-13T09:59:48.673" v="689" actId="1076"/>
          <ac:spMkLst>
            <pc:docMk/>
            <pc:sldMk cId="451697751" sldId="273"/>
            <ac:spMk id="4" creationId="{42D86FA0-0211-48D2-AEFC-7F03172ECAB2}"/>
          </ac:spMkLst>
        </pc:spChg>
      </pc:sldChg>
      <pc:sldChg chg="modSp new">
        <pc:chgData name="Mari Sian.Whittaker - SCH.539" userId="S::msianwhittaker@educ.somerset.gov.uk::5578d3dd-76cd-4967-a8a2-8969f155d436" providerId="AD" clId="Web-{F18F3B8F-30F8-9FE0-BF20-4CD0A14722F7}" dt="2019-02-13T10:36:54.044" v="1441" actId="20577"/>
        <pc:sldMkLst>
          <pc:docMk/>
          <pc:sldMk cId="3737705880" sldId="274"/>
        </pc:sldMkLst>
        <pc:spChg chg="mod">
          <ac:chgData name="Mari Sian.Whittaker - SCH.539" userId="S::msianwhittaker@educ.somerset.gov.uk::5578d3dd-76cd-4967-a8a2-8969f155d436" providerId="AD" clId="Web-{F18F3B8F-30F8-9FE0-BF20-4CD0A14722F7}" dt="2019-02-13T10:14:23.531" v="1203" actId="14100"/>
          <ac:spMkLst>
            <pc:docMk/>
            <pc:sldMk cId="3737705880" sldId="274"/>
            <ac:spMk id="2" creationId="{5F0E6A3A-39FA-403F-8D2D-5ACDD8939C8C}"/>
          </ac:spMkLst>
        </pc:spChg>
        <pc:spChg chg="mod">
          <ac:chgData name="Mari Sian.Whittaker - SCH.539" userId="S::msianwhittaker@educ.somerset.gov.uk::5578d3dd-76cd-4967-a8a2-8969f155d436" providerId="AD" clId="Web-{F18F3B8F-30F8-9FE0-BF20-4CD0A14722F7}" dt="2019-02-13T10:36:54.044" v="1441" actId="20577"/>
          <ac:spMkLst>
            <pc:docMk/>
            <pc:sldMk cId="3737705880" sldId="274"/>
            <ac:spMk id="3" creationId="{AEEA2352-FC64-4AD7-8240-3C88164EE7CC}"/>
          </ac:spMkLst>
        </pc:spChg>
      </pc:sldChg>
      <pc:sldChg chg="addSp delSp modSp new">
        <pc:chgData name="Mari Sian.Whittaker - SCH.539" userId="S::msianwhittaker@educ.somerset.gov.uk::5578d3dd-76cd-4967-a8a2-8969f155d436" providerId="AD" clId="Web-{F18F3B8F-30F8-9FE0-BF20-4CD0A14722F7}" dt="2019-02-13T10:17:42.077" v="1270" actId="20577"/>
        <pc:sldMkLst>
          <pc:docMk/>
          <pc:sldMk cId="4011044352" sldId="275"/>
        </pc:sldMkLst>
        <pc:spChg chg="mod">
          <ac:chgData name="Mari Sian.Whittaker - SCH.539" userId="S::msianwhittaker@educ.somerset.gov.uk::5578d3dd-76cd-4967-a8a2-8969f155d436" providerId="AD" clId="Web-{F18F3B8F-30F8-9FE0-BF20-4CD0A14722F7}" dt="2019-02-13T10:15:04.109" v="1223" actId="20577"/>
          <ac:spMkLst>
            <pc:docMk/>
            <pc:sldMk cId="4011044352" sldId="275"/>
            <ac:spMk id="2" creationId="{52075B51-E7C4-4D4F-B8FF-515E2D88A39F}"/>
          </ac:spMkLst>
        </pc:spChg>
        <pc:spChg chg="del">
          <ac:chgData name="Mari Sian.Whittaker - SCH.539" userId="S::msianwhittaker@educ.somerset.gov.uk::5578d3dd-76cd-4967-a8a2-8969f155d436" providerId="AD" clId="Web-{F18F3B8F-30F8-9FE0-BF20-4CD0A14722F7}" dt="2019-02-13T10:15:04.765" v="1226"/>
          <ac:spMkLst>
            <pc:docMk/>
            <pc:sldMk cId="4011044352" sldId="275"/>
            <ac:spMk id="3" creationId="{43D801AC-FAFE-4BB3-97FA-C35F24017192}"/>
          </ac:spMkLst>
        </pc:spChg>
        <pc:spChg chg="add mod">
          <ac:chgData name="Mari Sian.Whittaker - SCH.539" userId="S::msianwhittaker@educ.somerset.gov.uk::5578d3dd-76cd-4967-a8a2-8969f155d436" providerId="AD" clId="Web-{F18F3B8F-30F8-9FE0-BF20-4CD0A14722F7}" dt="2019-02-13T10:17:42.077" v="1270" actId="20577"/>
          <ac:spMkLst>
            <pc:docMk/>
            <pc:sldMk cId="4011044352" sldId="275"/>
            <ac:spMk id="4" creationId="{CD7EF828-C528-4E28-9007-EC0684BE4AFE}"/>
          </ac:spMkLst>
        </pc:spChg>
      </pc:sldChg>
      <pc:sldChg chg="addSp delSp modSp new">
        <pc:chgData name="Mari Sian.Whittaker - SCH.539" userId="S::msianwhittaker@educ.somerset.gov.uk::5578d3dd-76cd-4967-a8a2-8969f155d436" providerId="AD" clId="Web-{F18F3B8F-30F8-9FE0-BF20-4CD0A14722F7}" dt="2019-02-13T11:03:48.040" v="2006" actId="14100"/>
        <pc:sldMkLst>
          <pc:docMk/>
          <pc:sldMk cId="2954804810" sldId="276"/>
        </pc:sldMkLst>
        <pc:spChg chg="mod">
          <ac:chgData name="Mari Sian.Whittaker - SCH.539" userId="S::msianwhittaker@educ.somerset.gov.uk::5578d3dd-76cd-4967-a8a2-8969f155d436" providerId="AD" clId="Web-{F18F3B8F-30F8-9FE0-BF20-4CD0A14722F7}" dt="2019-02-13T10:43:35.543" v="1500" actId="14100"/>
          <ac:spMkLst>
            <pc:docMk/>
            <pc:sldMk cId="2954804810" sldId="276"/>
            <ac:spMk id="2" creationId="{2E8E7197-1202-4EE5-A2DB-FE5937B9D1B4}"/>
          </ac:spMkLst>
        </pc:spChg>
        <pc:spChg chg="del mod">
          <ac:chgData name="Mari Sian.Whittaker - SCH.539" userId="S::msianwhittaker@educ.somerset.gov.uk::5578d3dd-76cd-4967-a8a2-8969f155d436" providerId="AD" clId="Web-{F18F3B8F-30F8-9FE0-BF20-4CD0A14722F7}" dt="2019-02-13T10:43:24.590" v="1494"/>
          <ac:spMkLst>
            <pc:docMk/>
            <pc:sldMk cId="2954804810" sldId="276"/>
            <ac:spMk id="3" creationId="{FA791BD1-E167-4451-BEFE-3E6CDC52DBE6}"/>
          </ac:spMkLst>
        </pc:spChg>
        <pc:spChg chg="add mod">
          <ac:chgData name="Mari Sian.Whittaker - SCH.539" userId="S::msianwhittaker@educ.somerset.gov.uk::5578d3dd-76cd-4967-a8a2-8969f155d436" providerId="AD" clId="Web-{F18F3B8F-30F8-9FE0-BF20-4CD0A14722F7}" dt="2019-02-13T11:03:48.040" v="2006" actId="14100"/>
          <ac:spMkLst>
            <pc:docMk/>
            <pc:sldMk cId="2954804810" sldId="276"/>
            <ac:spMk id="6" creationId="{CCFA34D4-23DF-4935-B535-DEC72221E058}"/>
          </ac:spMkLst>
        </pc:spChg>
        <pc:picChg chg="add mod ord">
          <ac:chgData name="Mari Sian.Whittaker - SCH.539" userId="S::msianwhittaker@educ.somerset.gov.uk::5578d3dd-76cd-4967-a8a2-8969f155d436" providerId="AD" clId="Web-{F18F3B8F-30F8-9FE0-BF20-4CD0A14722F7}" dt="2019-02-13T11:03:45.853" v="2005" actId="14100"/>
          <ac:picMkLst>
            <pc:docMk/>
            <pc:sldMk cId="2954804810" sldId="276"/>
            <ac:picMk id="4" creationId="{B754116E-A1C0-43E8-8E04-7FE33111D0BD}"/>
          </ac:picMkLst>
        </pc:picChg>
      </pc:sldChg>
      <pc:sldChg chg="addSp delSp modSp new mod ord setBg">
        <pc:chgData name="Mari Sian.Whittaker - SCH.539" userId="S::msianwhittaker@educ.somerset.gov.uk::5578d3dd-76cd-4967-a8a2-8969f155d436" providerId="AD" clId="Web-{F18F3B8F-30F8-9FE0-BF20-4CD0A14722F7}" dt="2019-02-13T10:43:35.730" v="1502"/>
        <pc:sldMkLst>
          <pc:docMk/>
          <pc:sldMk cId="527255736" sldId="277"/>
        </pc:sldMkLst>
        <pc:spChg chg="mod">
          <ac:chgData name="Mari Sian.Whittaker - SCH.539" userId="S::msianwhittaker@educ.somerset.gov.uk::5578d3dd-76cd-4967-a8a2-8969f155d436" providerId="AD" clId="Web-{F18F3B8F-30F8-9FE0-BF20-4CD0A14722F7}" dt="2019-02-13T10:35:40.137" v="1423" actId="1076"/>
          <ac:spMkLst>
            <pc:docMk/>
            <pc:sldMk cId="527255736" sldId="277"/>
            <ac:spMk id="2" creationId="{4DEA4575-E3EC-4B1C-8BCF-31AF780B838B}"/>
          </ac:spMkLst>
        </pc:spChg>
        <pc:spChg chg="del">
          <ac:chgData name="Mari Sian.Whittaker - SCH.539" userId="S::msianwhittaker@educ.somerset.gov.uk::5578d3dd-76cd-4967-a8a2-8969f155d436" providerId="AD" clId="Web-{F18F3B8F-30F8-9FE0-BF20-4CD0A14722F7}" dt="2019-02-13T10:18:54.796" v="1347"/>
          <ac:spMkLst>
            <pc:docMk/>
            <pc:sldMk cId="527255736" sldId="277"/>
            <ac:spMk id="3" creationId="{9C26A69A-B2CF-4675-B60A-7889DEB664AC}"/>
          </ac:spMkLst>
        </pc:spChg>
        <pc:spChg chg="add mod">
          <ac:chgData name="Mari Sian.Whittaker - SCH.539" userId="S::msianwhittaker@educ.somerset.gov.uk::5578d3dd-76cd-4967-a8a2-8969f155d436" providerId="AD" clId="Web-{F18F3B8F-30F8-9FE0-BF20-4CD0A14722F7}" dt="2019-02-13T10:36:06.528" v="1428" actId="14100"/>
          <ac:spMkLst>
            <pc:docMk/>
            <pc:sldMk cId="527255736" sldId="277"/>
            <ac:spMk id="6" creationId="{3D369D8E-5833-4A93-8AD2-6124886F9AB4}"/>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9" creationId="{3A8C6BC2-E9E2-4780-8A41-064073CD436B}"/>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11" creationId="{E70450CF-22E9-4B1D-B146-30FEE770C400}"/>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13" creationId="{80238079-1F65-476A-BC6C-F2D3BD2683BA}"/>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15" creationId="{3740C935-D2D3-4F63-A4DA-CD768BB3F409}"/>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22" creationId="{1A856DE3-B9AB-43F7-A80F-CB9F149A906E}"/>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24" creationId="{8B4B154C-0A60-41BF-B149-21BD6D9B90AE}"/>
          </ac:spMkLst>
        </pc:spChg>
        <pc:spChg chg="add del">
          <ac:chgData name="Mari Sian.Whittaker - SCH.539" userId="S::msianwhittaker@educ.somerset.gov.uk::5578d3dd-76cd-4967-a8a2-8969f155d436" providerId="AD" clId="Web-{F18F3B8F-30F8-9FE0-BF20-4CD0A14722F7}" dt="2019-02-13T10:21:57.530" v="1363"/>
          <ac:spMkLst>
            <pc:docMk/>
            <pc:sldMk cId="527255736" sldId="277"/>
            <ac:spMk id="26" creationId="{4DC1BCB1-67D2-4359-8F92-3A69D16DD17F}"/>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34" creationId="{3A8C6BC2-E9E2-4780-8A41-064073CD436B}"/>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35" creationId="{E70450CF-22E9-4B1D-B146-30FEE770C400}"/>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36" creationId="{80238079-1F65-476A-BC6C-F2D3BD2683BA}"/>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37" creationId="{1B5D6631-F74B-410E-B60D-7C97D6D770D9}"/>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38" creationId="{3740C935-D2D3-4F63-A4DA-CD768BB3F409}"/>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39" creationId="{6F300CB1-0412-47A2-BA30-07135C98E785}"/>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41" creationId="{C1AC820A-F7A7-46F3-933A-2CCC7201D3BA}"/>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42" creationId="{1A856DE3-B9AB-43F7-A80F-CB9F149A906E}"/>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43" creationId="{8DAFCA3D-277C-4C06-BC17-5108F3A7009F}"/>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44" creationId="{8B4B154C-0A60-41BF-B149-21BD6D9B90AE}"/>
          </ac:spMkLst>
        </pc:spChg>
        <pc:spChg chg="add del">
          <ac:chgData name="Mari Sian.Whittaker - SCH.539" userId="S::msianwhittaker@educ.somerset.gov.uk::5578d3dd-76cd-4967-a8a2-8969f155d436" providerId="AD" clId="Web-{F18F3B8F-30F8-9FE0-BF20-4CD0A14722F7}" dt="2019-02-13T10:21:52.842" v="1359"/>
          <ac:spMkLst>
            <pc:docMk/>
            <pc:sldMk cId="527255736" sldId="277"/>
            <ac:spMk id="49" creationId="{4DC1BCB1-67D2-4359-8F92-3A69D16DD17F}"/>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50" creationId="{C112C723-5B71-471A-9F60-70CABB570200}"/>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52" creationId="{7D74B5CB-8989-41DE-8C57-309B1AC23E04}"/>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54" creationId="{75FC98E9-CCED-466C-9F5E-CD4D6D7EADB4}"/>
          </ac:spMkLst>
        </pc:spChg>
        <pc:spChg chg="add del">
          <ac:chgData name="Mari Sian.Whittaker - SCH.539" userId="S::msianwhittaker@educ.somerset.gov.uk::5578d3dd-76cd-4967-a8a2-8969f155d436" providerId="AD" clId="Web-{F18F3B8F-30F8-9FE0-BF20-4CD0A14722F7}" dt="2019-02-13T10:21:42.764" v="1357"/>
          <ac:spMkLst>
            <pc:docMk/>
            <pc:sldMk cId="527255736" sldId="277"/>
            <ac:spMk id="56" creationId="{A79C3081-6189-4E56-9B4F-B227A3DD8509}"/>
          </ac:spMkLst>
        </pc:spChg>
        <pc:spChg chg="add mod">
          <ac:chgData name="Mari Sian.Whittaker - SCH.539" userId="S::msianwhittaker@educ.somerset.gov.uk::5578d3dd-76cd-4967-a8a2-8969f155d436" providerId="AD" clId="Web-{F18F3B8F-30F8-9FE0-BF20-4CD0A14722F7}" dt="2019-02-13T10:39:19.028" v="1474" actId="1076"/>
          <ac:spMkLst>
            <pc:docMk/>
            <pc:sldMk cId="527255736" sldId="277"/>
            <ac:spMk id="57" creationId="{9E3AA1FD-6488-491E-8120-0798083DA3E5}"/>
          </ac:spMkLst>
        </pc:spChg>
        <pc:spChg chg="add del mod">
          <ac:chgData name="Mari Sian.Whittaker - SCH.539" userId="S::msianwhittaker@educ.somerset.gov.uk::5578d3dd-76cd-4967-a8a2-8969f155d436" providerId="AD" clId="Web-{F18F3B8F-30F8-9FE0-BF20-4CD0A14722F7}" dt="2019-02-13T10:43:35.730" v="1502"/>
          <ac:spMkLst>
            <pc:docMk/>
            <pc:sldMk cId="527255736" sldId="277"/>
            <ac:spMk id="61" creationId="{4FAF40B1-7A1D-4C7B-9C20-6F00AAE74F6F}"/>
          </ac:spMkLst>
        </pc:spChg>
        <pc:grpChg chg="add del">
          <ac:chgData name="Mari Sian.Whittaker - SCH.539" userId="S::msianwhittaker@educ.somerset.gov.uk::5578d3dd-76cd-4967-a8a2-8969f155d436" providerId="AD" clId="Web-{F18F3B8F-30F8-9FE0-BF20-4CD0A14722F7}" dt="2019-02-13T10:21:57.530" v="1363"/>
          <ac:grpSpMkLst>
            <pc:docMk/>
            <pc:sldMk cId="527255736" sldId="277"/>
            <ac:grpSpMk id="17" creationId="{BE8D8045-0F80-4964-B591-0D599AB42DAF}"/>
          </ac:grpSpMkLst>
        </pc:grpChg>
        <pc:grpChg chg="add del">
          <ac:chgData name="Mari Sian.Whittaker - SCH.539" userId="S::msianwhittaker@educ.somerset.gov.uk::5578d3dd-76cd-4967-a8a2-8969f155d436" providerId="AD" clId="Web-{F18F3B8F-30F8-9FE0-BF20-4CD0A14722F7}" dt="2019-02-13T10:21:52.842" v="1359"/>
          <ac:grpSpMkLst>
            <pc:docMk/>
            <pc:sldMk cId="527255736" sldId="277"/>
            <ac:grpSpMk id="40" creationId="{BE8D8045-0F80-4964-B591-0D599AB42DAF}"/>
          </ac:grpSpMkLst>
        </pc:grpChg>
        <pc:grpChg chg="add del">
          <ac:chgData name="Mari Sian.Whittaker - SCH.539" userId="S::msianwhittaker@educ.somerset.gov.uk::5578d3dd-76cd-4967-a8a2-8969f155d436" providerId="AD" clId="Web-{F18F3B8F-30F8-9FE0-BF20-4CD0A14722F7}" dt="2019-02-13T10:21:42.764" v="1357"/>
          <ac:grpSpMkLst>
            <pc:docMk/>
            <pc:sldMk cId="527255736" sldId="277"/>
            <ac:grpSpMk id="45" creationId="{5457DF47-900A-447E-9B61-2B94B7495069}"/>
          </ac:grpSpMkLst>
        </pc:grpChg>
        <pc:picChg chg="add mod">
          <ac:chgData name="Mari Sian.Whittaker - SCH.539" userId="S::msianwhittaker@educ.somerset.gov.uk::5578d3dd-76cd-4967-a8a2-8969f155d436" providerId="AD" clId="Web-{F18F3B8F-30F8-9FE0-BF20-4CD0A14722F7}" dt="2019-02-13T10:21:57.530" v="1363"/>
          <ac:picMkLst>
            <pc:docMk/>
            <pc:sldMk cId="527255736" sldId="277"/>
            <ac:picMk id="4" creationId="{6AABFD07-2635-4AEB-87FD-47DECF19E3BC}"/>
          </ac:picMkLst>
        </pc:picChg>
        <pc:picChg chg="add del mod">
          <ac:chgData name="Mari Sian.Whittaker - SCH.539" userId="S::msianwhittaker@educ.somerset.gov.uk::5578d3dd-76cd-4967-a8a2-8969f155d436" providerId="AD" clId="Web-{F18F3B8F-30F8-9FE0-BF20-4CD0A14722F7}" dt="2019-02-13T10:36:20.466" v="1430"/>
          <ac:picMkLst>
            <pc:docMk/>
            <pc:sldMk cId="527255736" sldId="277"/>
            <ac:picMk id="8" creationId="{D8CA87B1-AA6B-4BE1-8FF4-801A6B9E6759}"/>
          </ac:picMkLst>
        </pc:picChg>
        <pc:picChg chg="add mod">
          <ac:chgData name="Mari Sian.Whittaker - SCH.539" userId="S::msianwhittaker@educ.somerset.gov.uk::5578d3dd-76cd-4967-a8a2-8969f155d436" providerId="AD" clId="Web-{F18F3B8F-30F8-9FE0-BF20-4CD0A14722F7}" dt="2019-02-13T10:40:24.481" v="1484" actId="1076"/>
          <ac:picMkLst>
            <pc:docMk/>
            <pc:sldMk cId="527255736" sldId="277"/>
            <ac:picMk id="12" creationId="{E0629208-BA97-41E9-9341-DA7E256320CC}"/>
          </ac:picMkLst>
        </pc:picChg>
        <pc:cxnChg chg="add mod">
          <ac:chgData name="Mari Sian.Whittaker - SCH.539" userId="S::msianwhittaker@educ.somerset.gov.uk::5578d3dd-76cd-4967-a8a2-8969f155d436" providerId="AD" clId="Web-{F18F3B8F-30F8-9FE0-BF20-4CD0A14722F7}" dt="2019-02-13T10:35:08.310" v="1399" actId="14100"/>
          <ac:cxnSpMkLst>
            <pc:docMk/>
            <pc:sldMk cId="527255736" sldId="277"/>
            <ac:cxnSpMk id="7" creationId="{D3A573AB-7BE9-470C-B0E9-D0501767087D}"/>
          </ac:cxnSpMkLst>
        </pc:cxnChg>
        <pc:cxnChg chg="add del">
          <ac:chgData name="Mari Sian.Whittaker - SCH.539" userId="S::msianwhittaker@educ.somerset.gov.uk::5578d3dd-76cd-4967-a8a2-8969f155d436" providerId="AD" clId="Web-{F18F3B8F-30F8-9FE0-BF20-4CD0A14722F7}" dt="2019-02-13T10:21:57.530" v="1363"/>
          <ac:cxnSpMkLst>
            <pc:docMk/>
            <pc:sldMk cId="527255736" sldId="277"/>
            <ac:cxnSpMk id="28" creationId="{8800E080-59F0-4F83-B2C9-C7330EFDF58E}"/>
          </ac:cxnSpMkLst>
        </pc:cxnChg>
        <pc:cxnChg chg="add del">
          <ac:chgData name="Mari Sian.Whittaker - SCH.539" userId="S::msianwhittaker@educ.somerset.gov.uk::5578d3dd-76cd-4967-a8a2-8969f155d436" providerId="AD" clId="Web-{F18F3B8F-30F8-9FE0-BF20-4CD0A14722F7}" dt="2019-02-13T10:21:57.530" v="1363"/>
          <ac:cxnSpMkLst>
            <pc:docMk/>
            <pc:sldMk cId="527255736" sldId="277"/>
            <ac:cxnSpMk id="30" creationId="{5F506867-1785-46B5-8ECF-33F482D02C89}"/>
          </ac:cxnSpMkLst>
        </pc:cxnChg>
        <pc:cxnChg chg="add del">
          <ac:chgData name="Mari Sian.Whittaker - SCH.539" userId="S::msianwhittaker@educ.somerset.gov.uk::5578d3dd-76cd-4967-a8a2-8969f155d436" providerId="AD" clId="Web-{F18F3B8F-30F8-9FE0-BF20-4CD0A14722F7}" dt="2019-02-13T10:21:57.530" v="1363"/>
          <ac:cxnSpMkLst>
            <pc:docMk/>
            <pc:sldMk cId="527255736" sldId="277"/>
            <ac:cxnSpMk id="32" creationId="{A8A8A2B6-6C82-4F71-BD0A-2E57CD231743}"/>
          </ac:cxnSpMkLst>
        </pc:cxnChg>
        <pc:cxnChg chg="add del">
          <ac:chgData name="Mari Sian.Whittaker - SCH.539" userId="S::msianwhittaker@educ.somerset.gov.uk::5578d3dd-76cd-4967-a8a2-8969f155d436" providerId="AD" clId="Web-{F18F3B8F-30F8-9FE0-BF20-4CD0A14722F7}" dt="2019-02-13T10:21:52.842" v="1359"/>
          <ac:cxnSpMkLst>
            <pc:docMk/>
            <pc:sldMk cId="527255736" sldId="277"/>
            <ac:cxnSpMk id="51" creationId="{8800E080-59F0-4F83-B2C9-C7330EFDF58E}"/>
          </ac:cxnSpMkLst>
        </pc:cxnChg>
        <pc:cxnChg chg="add del">
          <ac:chgData name="Mari Sian.Whittaker - SCH.539" userId="S::msianwhittaker@educ.somerset.gov.uk::5578d3dd-76cd-4967-a8a2-8969f155d436" providerId="AD" clId="Web-{F18F3B8F-30F8-9FE0-BF20-4CD0A14722F7}" dt="2019-02-13T10:21:52.842" v="1359"/>
          <ac:cxnSpMkLst>
            <pc:docMk/>
            <pc:sldMk cId="527255736" sldId="277"/>
            <ac:cxnSpMk id="53" creationId="{5F506867-1785-46B5-8ECF-33F482D02C89}"/>
          </ac:cxnSpMkLst>
        </pc:cxnChg>
        <pc:cxnChg chg="add del">
          <ac:chgData name="Mari Sian.Whittaker - SCH.539" userId="S::msianwhittaker@educ.somerset.gov.uk::5578d3dd-76cd-4967-a8a2-8969f155d436" providerId="AD" clId="Web-{F18F3B8F-30F8-9FE0-BF20-4CD0A14722F7}" dt="2019-02-13T10:21:52.842" v="1359"/>
          <ac:cxnSpMkLst>
            <pc:docMk/>
            <pc:sldMk cId="527255736" sldId="277"/>
            <ac:cxnSpMk id="55" creationId="{A8A8A2B6-6C82-4F71-BD0A-2E57CD231743}"/>
          </ac:cxnSpMkLst>
        </pc:cxnChg>
        <pc:cxnChg chg="add del">
          <ac:chgData name="Mari Sian.Whittaker - SCH.539" userId="S::msianwhittaker@educ.somerset.gov.uk::5578d3dd-76cd-4967-a8a2-8969f155d436" providerId="AD" clId="Web-{F18F3B8F-30F8-9FE0-BF20-4CD0A14722F7}" dt="2019-02-13T10:21:42.764" v="1357"/>
          <ac:cxnSpMkLst>
            <pc:docMk/>
            <pc:sldMk cId="527255736" sldId="277"/>
            <ac:cxnSpMk id="58" creationId="{E5FEA33E-9AA0-4794-B17A-00AD65A294A9}"/>
          </ac:cxnSpMkLst>
        </pc:cxnChg>
        <pc:cxnChg chg="add mod">
          <ac:chgData name="Mari Sian.Whittaker - SCH.539" userId="S::msianwhittaker@educ.somerset.gov.uk::5578d3dd-76cd-4967-a8a2-8969f155d436" providerId="AD" clId="Web-{F18F3B8F-30F8-9FE0-BF20-4CD0A14722F7}" dt="2019-02-13T10:40:24.168" v="1483" actId="14100"/>
          <ac:cxnSpMkLst>
            <pc:docMk/>
            <pc:sldMk cId="527255736" sldId="277"/>
            <ac:cxnSpMk id="59" creationId="{CFBAE930-C535-4E5A-93ED-E8D145DE4490}"/>
          </ac:cxnSpMkLst>
        </pc:cxnChg>
        <pc:cxnChg chg="add del">
          <ac:chgData name="Mari Sian.Whittaker - SCH.539" userId="S::msianwhittaker@educ.somerset.gov.uk::5578d3dd-76cd-4967-a8a2-8969f155d436" providerId="AD" clId="Web-{F18F3B8F-30F8-9FE0-BF20-4CD0A14722F7}" dt="2019-02-13T10:21:42.764" v="1357"/>
          <ac:cxnSpMkLst>
            <pc:docMk/>
            <pc:sldMk cId="527255736" sldId="277"/>
            <ac:cxnSpMk id="60" creationId="{C24F0374-FF22-411A-ADD9-D72872033CEA}"/>
          </ac:cxnSpMkLst>
        </pc:cxnChg>
        <pc:cxnChg chg="add del">
          <ac:chgData name="Mari Sian.Whittaker - SCH.539" userId="S::msianwhittaker@educ.somerset.gov.uk::5578d3dd-76cd-4967-a8a2-8969f155d436" providerId="AD" clId="Web-{F18F3B8F-30F8-9FE0-BF20-4CD0A14722F7}" dt="2019-02-13T10:21:42.764" v="1357"/>
          <ac:cxnSpMkLst>
            <pc:docMk/>
            <pc:sldMk cId="527255736" sldId="277"/>
            <ac:cxnSpMk id="62" creationId="{D5BCA7AC-8224-4DFE-8D12-8287C7B05532}"/>
          </ac:cxnSpMkLst>
        </pc:cxnChg>
      </pc:sldChg>
      <pc:sldChg chg="modSp new">
        <pc:chgData name="Mari Sian.Whittaker - SCH.539" userId="S::msianwhittaker@educ.somerset.gov.uk::5578d3dd-76cd-4967-a8a2-8969f155d436" providerId="AD" clId="Web-{F18F3B8F-30F8-9FE0-BF20-4CD0A14722F7}" dt="2019-02-13T11:10:01.086" v="2325" actId="20577"/>
        <pc:sldMkLst>
          <pc:docMk/>
          <pc:sldMk cId="997008712" sldId="278"/>
        </pc:sldMkLst>
        <pc:spChg chg="mod">
          <ac:chgData name="Mari Sian.Whittaker - SCH.539" userId="S::msianwhittaker@educ.somerset.gov.uk::5578d3dd-76cd-4967-a8a2-8969f155d436" providerId="AD" clId="Web-{F18F3B8F-30F8-9FE0-BF20-4CD0A14722F7}" dt="2019-02-13T11:01:04.962" v="1979" actId="1076"/>
          <ac:spMkLst>
            <pc:docMk/>
            <pc:sldMk cId="997008712" sldId="278"/>
            <ac:spMk id="2" creationId="{05C7FF43-09C4-4FD1-B2BD-AE25EE348790}"/>
          </ac:spMkLst>
        </pc:spChg>
        <pc:spChg chg="mod">
          <ac:chgData name="Mari Sian.Whittaker - SCH.539" userId="S::msianwhittaker@educ.somerset.gov.uk::5578d3dd-76cd-4967-a8a2-8969f155d436" providerId="AD" clId="Web-{F18F3B8F-30F8-9FE0-BF20-4CD0A14722F7}" dt="2019-02-13T11:10:01.086" v="2325" actId="20577"/>
          <ac:spMkLst>
            <pc:docMk/>
            <pc:sldMk cId="997008712" sldId="278"/>
            <ac:spMk id="3" creationId="{F6FD8145-92F9-4ABA-B644-4BF9616B6845}"/>
          </ac:spMkLst>
        </pc:spChg>
      </pc:sldChg>
      <pc:sldChg chg="modSp new">
        <pc:chgData name="Mari Sian.Whittaker - SCH.539" userId="S::msianwhittaker@educ.somerset.gov.uk::5578d3dd-76cd-4967-a8a2-8969f155d436" providerId="AD" clId="Web-{F18F3B8F-30F8-9FE0-BF20-4CD0A14722F7}" dt="2019-02-13T11:00:38.900" v="1955" actId="20577"/>
        <pc:sldMkLst>
          <pc:docMk/>
          <pc:sldMk cId="768110084" sldId="279"/>
        </pc:sldMkLst>
        <pc:spChg chg="mod">
          <ac:chgData name="Mari Sian.Whittaker - SCH.539" userId="S::msianwhittaker@educ.somerset.gov.uk::5578d3dd-76cd-4967-a8a2-8969f155d436" providerId="AD" clId="Web-{F18F3B8F-30F8-9FE0-BF20-4CD0A14722F7}" dt="2019-02-13T11:00:38.900" v="1955" actId="20577"/>
          <ac:spMkLst>
            <pc:docMk/>
            <pc:sldMk cId="768110084" sldId="279"/>
            <ac:spMk id="2" creationId="{34D37189-1162-4D2E-A223-D404D86D055F}"/>
          </ac:spMkLst>
        </pc:spChg>
        <pc:spChg chg="mod">
          <ac:chgData name="Mari Sian.Whittaker - SCH.539" userId="S::msianwhittaker@educ.somerset.gov.uk::5578d3dd-76cd-4967-a8a2-8969f155d436" providerId="AD" clId="Web-{F18F3B8F-30F8-9FE0-BF20-4CD0A14722F7}" dt="2019-02-13T11:00:29.978" v="1950" actId="14100"/>
          <ac:spMkLst>
            <pc:docMk/>
            <pc:sldMk cId="768110084" sldId="279"/>
            <ac:spMk id="3" creationId="{19ACDA9A-4D3C-48B6-8ADF-99974BCEB5FD}"/>
          </ac:spMkLst>
        </pc:spChg>
      </pc:sldChg>
      <pc:sldChg chg="modSp new">
        <pc:chgData name="Mari Sian.Whittaker - SCH.539" userId="S::msianwhittaker@educ.somerset.gov.uk::5578d3dd-76cd-4967-a8a2-8969f155d436" providerId="AD" clId="Web-{F18F3B8F-30F8-9FE0-BF20-4CD0A14722F7}" dt="2019-02-13T12:03:17.679" v="2405" actId="1076"/>
        <pc:sldMkLst>
          <pc:docMk/>
          <pc:sldMk cId="730664690" sldId="280"/>
        </pc:sldMkLst>
        <pc:spChg chg="mod">
          <ac:chgData name="Mari Sian.Whittaker - SCH.539" userId="S::msianwhittaker@educ.somerset.gov.uk::5578d3dd-76cd-4967-a8a2-8969f155d436" providerId="AD" clId="Web-{F18F3B8F-30F8-9FE0-BF20-4CD0A14722F7}" dt="2019-02-13T12:03:14.976" v="2404" actId="14100"/>
          <ac:spMkLst>
            <pc:docMk/>
            <pc:sldMk cId="730664690" sldId="280"/>
            <ac:spMk id="2" creationId="{08116BFB-363D-46AA-847F-69BD5170B609}"/>
          </ac:spMkLst>
        </pc:spChg>
        <pc:spChg chg="mod">
          <ac:chgData name="Mari Sian.Whittaker - SCH.539" userId="S::msianwhittaker@educ.somerset.gov.uk::5578d3dd-76cd-4967-a8a2-8969f155d436" providerId="AD" clId="Web-{F18F3B8F-30F8-9FE0-BF20-4CD0A14722F7}" dt="2019-02-13T12:03:17.679" v="2405" actId="1076"/>
          <ac:spMkLst>
            <pc:docMk/>
            <pc:sldMk cId="730664690" sldId="280"/>
            <ac:spMk id="3" creationId="{3EC45D6A-E042-405C-8791-A24D3F773CE6}"/>
          </ac:spMkLst>
        </pc:spChg>
      </pc:sldChg>
      <pc:sldChg chg="new del">
        <pc:chgData name="Mari Sian.Whittaker - SCH.539" userId="S::msianwhittaker@educ.somerset.gov.uk::5578d3dd-76cd-4967-a8a2-8969f155d436" providerId="AD" clId="Web-{F18F3B8F-30F8-9FE0-BF20-4CD0A14722F7}" dt="2019-02-13T12:43:44.074" v="2409"/>
        <pc:sldMkLst>
          <pc:docMk/>
          <pc:sldMk cId="2894722826" sldId="281"/>
        </pc:sldMkLst>
      </pc:sldChg>
      <pc:sldChg chg="add">
        <pc:chgData name="Mari Sian.Whittaker - SCH.539" userId="S::msianwhittaker@educ.somerset.gov.uk::5578d3dd-76cd-4967-a8a2-8969f155d436" providerId="AD" clId="Web-{F18F3B8F-30F8-9FE0-BF20-4CD0A14722F7}" dt="2019-02-13T12:43:41.402" v="2407"/>
        <pc:sldMkLst>
          <pc:docMk/>
          <pc:sldMk cId="177806299" sldId="282"/>
        </pc:sldMkLst>
      </pc:sldChg>
      <pc:sldChg chg="add">
        <pc:chgData name="Mari Sian.Whittaker - SCH.539" userId="S::msianwhittaker@educ.somerset.gov.uk::5578d3dd-76cd-4967-a8a2-8969f155d436" providerId="AD" clId="Web-{F18F3B8F-30F8-9FE0-BF20-4CD0A14722F7}" dt="2019-02-13T12:43:41.543" v="2408"/>
        <pc:sldMkLst>
          <pc:docMk/>
          <pc:sldMk cId="2286518863" sldId="283"/>
        </pc:sldMkLst>
      </pc:sldChg>
      <pc:sldChg chg="modSp new ord">
        <pc:chgData name="Mari Sian.Whittaker - SCH.539" userId="S::msianwhittaker@educ.somerset.gov.uk::5578d3dd-76cd-4967-a8a2-8969f155d436" providerId="AD" clId="Web-{F18F3B8F-30F8-9FE0-BF20-4CD0A14722F7}" dt="2019-02-13T12:44:37.528" v="2449" actId="1076"/>
        <pc:sldMkLst>
          <pc:docMk/>
          <pc:sldMk cId="870163888" sldId="284"/>
        </pc:sldMkLst>
        <pc:spChg chg="mod">
          <ac:chgData name="Mari Sian.Whittaker - SCH.539" userId="S::msianwhittaker@educ.somerset.gov.uk::5578d3dd-76cd-4967-a8a2-8969f155d436" providerId="AD" clId="Web-{F18F3B8F-30F8-9FE0-BF20-4CD0A14722F7}" dt="2019-02-13T12:43:58.918" v="2425" actId="20577"/>
          <ac:spMkLst>
            <pc:docMk/>
            <pc:sldMk cId="870163888" sldId="284"/>
            <ac:spMk id="2" creationId="{FE436375-7F96-43E2-9DF1-2F9CC54A48AA}"/>
          </ac:spMkLst>
        </pc:spChg>
        <pc:spChg chg="mod">
          <ac:chgData name="Mari Sian.Whittaker - SCH.539" userId="S::msianwhittaker@educ.somerset.gov.uk::5578d3dd-76cd-4967-a8a2-8969f155d436" providerId="AD" clId="Web-{F18F3B8F-30F8-9FE0-BF20-4CD0A14722F7}" dt="2019-02-13T12:44:37.528" v="2449" actId="1076"/>
          <ac:spMkLst>
            <pc:docMk/>
            <pc:sldMk cId="870163888" sldId="284"/>
            <ac:spMk id="3" creationId="{AA7B3BCA-4885-4961-85CF-F5766960DA8B}"/>
          </ac:spMkLst>
        </pc:spChg>
      </pc:sldChg>
    </pc:docChg>
  </pc:docChgLst>
  <pc:docChgLst>
    <pc:chgData name="Mari Sian.Whittaker - SCH.539" userId="S::msianwhittaker@educ.somerset.gov.uk::5578d3dd-76cd-4967-a8a2-8969f155d436" providerId="AD" clId="Web-{81389DCE-7DF1-7BF9-B2D3-89BCC9BD193D}"/>
    <pc:docChg chg="addSld delSld modSld sldOrd">
      <pc:chgData name="Mari Sian.Whittaker - SCH.539" userId="S::msianwhittaker@educ.somerset.gov.uk::5578d3dd-76cd-4967-a8a2-8969f155d436" providerId="AD" clId="Web-{81389DCE-7DF1-7BF9-B2D3-89BCC9BD193D}" dt="2019-01-28T16:23:04.027" v="197"/>
      <pc:docMkLst>
        <pc:docMk/>
      </pc:docMkLst>
      <pc:sldChg chg="modSp">
        <pc:chgData name="Mari Sian.Whittaker - SCH.539" userId="S::msianwhittaker@educ.somerset.gov.uk::5578d3dd-76cd-4967-a8a2-8969f155d436" providerId="AD" clId="Web-{81389DCE-7DF1-7BF9-B2D3-89BCC9BD193D}" dt="2019-01-28T16:19:23.410" v="90" actId="1076"/>
        <pc:sldMkLst>
          <pc:docMk/>
          <pc:sldMk cId="1627197603" sldId="256"/>
        </pc:sldMkLst>
        <pc:spChg chg="mod">
          <ac:chgData name="Mari Sian.Whittaker - SCH.539" userId="S::msianwhittaker@educ.somerset.gov.uk::5578d3dd-76cd-4967-a8a2-8969f155d436" providerId="AD" clId="Web-{81389DCE-7DF1-7BF9-B2D3-89BCC9BD193D}" dt="2019-01-28T16:18:59.331" v="86" actId="1076"/>
          <ac:spMkLst>
            <pc:docMk/>
            <pc:sldMk cId="1627197603" sldId="256"/>
            <ac:spMk id="2" creationId="{00000000-0000-0000-0000-000000000000}"/>
          </ac:spMkLst>
        </pc:spChg>
        <pc:spChg chg="mod">
          <ac:chgData name="Mari Sian.Whittaker - SCH.539" userId="S::msianwhittaker@educ.somerset.gov.uk::5578d3dd-76cd-4967-a8a2-8969f155d436" providerId="AD" clId="Web-{81389DCE-7DF1-7BF9-B2D3-89BCC9BD193D}" dt="2019-01-28T16:19:23.410" v="90" actId="1076"/>
          <ac:spMkLst>
            <pc:docMk/>
            <pc:sldMk cId="1627197603" sldId="256"/>
            <ac:spMk id="3" creationId="{00000000-0000-0000-0000-000000000000}"/>
          </ac:spMkLst>
        </pc:spChg>
      </pc:sldChg>
      <pc:sldChg chg="addSp modSp addAnim modAnim">
        <pc:chgData name="Mari Sian.Whittaker - SCH.539" userId="S::msianwhittaker@educ.somerset.gov.uk::5578d3dd-76cd-4967-a8a2-8969f155d436" providerId="AD" clId="Web-{81389DCE-7DF1-7BF9-B2D3-89BCC9BD193D}" dt="2019-01-28T16:20:53.117" v="113"/>
        <pc:sldMkLst>
          <pc:docMk/>
          <pc:sldMk cId="3701289792" sldId="258"/>
        </pc:sldMkLst>
        <pc:spChg chg="mod">
          <ac:chgData name="Mari Sian.Whittaker - SCH.539" userId="S::msianwhittaker@educ.somerset.gov.uk::5578d3dd-76cd-4967-a8a2-8969f155d436" providerId="AD" clId="Web-{81389DCE-7DF1-7BF9-B2D3-89BCC9BD193D}" dt="2019-01-28T16:19:56.130" v="95" actId="20577"/>
          <ac:spMkLst>
            <pc:docMk/>
            <pc:sldMk cId="3701289792" sldId="258"/>
            <ac:spMk id="5" creationId="{19D9AC2D-C3A7-4384-A3FB-6A9A8DE48053}"/>
          </ac:spMkLst>
        </pc:spChg>
        <pc:cxnChg chg="add mod">
          <ac:chgData name="Mari Sian.Whittaker - SCH.539" userId="S::msianwhittaker@educ.somerset.gov.uk::5578d3dd-76cd-4967-a8a2-8969f155d436" providerId="AD" clId="Web-{81389DCE-7DF1-7BF9-B2D3-89BCC9BD193D}" dt="2019-01-28T16:20:09.537" v="100" actId="14100"/>
          <ac:cxnSpMkLst>
            <pc:docMk/>
            <pc:sldMk cId="3701289792" sldId="258"/>
            <ac:cxnSpMk id="2" creationId="{9A946480-3059-4274-BEDF-52548A0361F1}"/>
          </ac:cxnSpMkLst>
        </pc:cxnChg>
        <pc:cxnChg chg="add mod">
          <ac:chgData name="Mari Sian.Whittaker - SCH.539" userId="S::msianwhittaker@educ.somerset.gov.uk::5578d3dd-76cd-4967-a8a2-8969f155d436" providerId="AD" clId="Web-{81389DCE-7DF1-7BF9-B2D3-89BCC9BD193D}" dt="2019-01-28T16:20:22.131" v="103" actId="14100"/>
          <ac:cxnSpMkLst>
            <pc:docMk/>
            <pc:sldMk cId="3701289792" sldId="258"/>
            <ac:cxnSpMk id="6" creationId="{6B30D54B-6ACD-4719-8755-951FB957C4D8}"/>
          </ac:cxnSpMkLst>
        </pc:cxnChg>
        <pc:cxnChg chg="add mod">
          <ac:chgData name="Mari Sian.Whittaker - SCH.539" userId="S::msianwhittaker@educ.somerset.gov.uk::5578d3dd-76cd-4967-a8a2-8969f155d436" providerId="AD" clId="Web-{81389DCE-7DF1-7BF9-B2D3-89BCC9BD193D}" dt="2019-01-28T16:20:37.116" v="107" actId="14100"/>
          <ac:cxnSpMkLst>
            <pc:docMk/>
            <pc:sldMk cId="3701289792" sldId="258"/>
            <ac:cxnSpMk id="7" creationId="{5E81C821-BEE0-4B1D-A9AE-6D254B479187}"/>
          </ac:cxnSpMkLst>
        </pc:cxnChg>
      </pc:sldChg>
      <pc:sldChg chg="del">
        <pc:chgData name="Mari Sian.Whittaker - SCH.539" userId="S::msianwhittaker@educ.somerset.gov.uk::5578d3dd-76cd-4967-a8a2-8969f155d436" providerId="AD" clId="Web-{81389DCE-7DF1-7BF9-B2D3-89BCC9BD193D}" dt="2019-01-28T16:15:19.870" v="0"/>
        <pc:sldMkLst>
          <pc:docMk/>
          <pc:sldMk cId="2453107364" sldId="259"/>
        </pc:sldMkLst>
      </pc:sldChg>
      <pc:sldChg chg="del">
        <pc:chgData name="Mari Sian.Whittaker - SCH.539" userId="S::msianwhittaker@educ.somerset.gov.uk::5578d3dd-76cd-4967-a8a2-8969f155d436" providerId="AD" clId="Web-{81389DCE-7DF1-7BF9-B2D3-89BCC9BD193D}" dt="2019-01-28T16:16:16.794" v="17"/>
        <pc:sldMkLst>
          <pc:docMk/>
          <pc:sldMk cId="1419253254" sldId="276"/>
        </pc:sldMkLst>
      </pc:sldChg>
      <pc:sldChg chg="addSp modSp">
        <pc:chgData name="Mari Sian.Whittaker - SCH.539" userId="S::msianwhittaker@educ.somerset.gov.uk::5578d3dd-76cd-4967-a8a2-8969f155d436" providerId="AD" clId="Web-{81389DCE-7DF1-7BF9-B2D3-89BCC9BD193D}" dt="2019-01-28T16:22:47.886" v="194" actId="20577"/>
        <pc:sldMkLst>
          <pc:docMk/>
          <pc:sldMk cId="1198211483" sldId="277"/>
        </pc:sldMkLst>
        <pc:spChg chg="mod">
          <ac:chgData name="Mari Sian.Whittaker - SCH.539" userId="S::msianwhittaker@educ.somerset.gov.uk::5578d3dd-76cd-4967-a8a2-8969f155d436" providerId="AD" clId="Web-{81389DCE-7DF1-7BF9-B2D3-89BCC9BD193D}" dt="2019-01-28T16:21:43.962" v="132" actId="1076"/>
          <ac:spMkLst>
            <pc:docMk/>
            <pc:sldMk cId="1198211483" sldId="277"/>
            <ac:spMk id="2" creationId="{69BE11DC-C499-4FCC-BD22-EC5A0DDA0C34}"/>
          </ac:spMkLst>
        </pc:spChg>
        <pc:spChg chg="add mod">
          <ac:chgData name="Mari Sian.Whittaker - SCH.539" userId="S::msianwhittaker@educ.somerset.gov.uk::5578d3dd-76cd-4967-a8a2-8969f155d436" providerId="AD" clId="Web-{81389DCE-7DF1-7BF9-B2D3-89BCC9BD193D}" dt="2019-01-28T16:22:47.886" v="194" actId="20577"/>
          <ac:spMkLst>
            <pc:docMk/>
            <pc:sldMk cId="1198211483" sldId="277"/>
            <ac:spMk id="3" creationId="{CC008132-F1D7-4650-9DBF-3C809EEF9F1C}"/>
          </ac:spMkLst>
        </pc:spChg>
        <pc:spChg chg="mod">
          <ac:chgData name="Mari Sian.Whittaker - SCH.539" userId="S::msianwhittaker@educ.somerset.gov.uk::5578d3dd-76cd-4967-a8a2-8969f155d436" providerId="AD" clId="Web-{81389DCE-7DF1-7BF9-B2D3-89BCC9BD193D}" dt="2019-01-28T16:21:48.400" v="133" actId="14100"/>
          <ac:spMkLst>
            <pc:docMk/>
            <pc:sldMk cId="1198211483" sldId="277"/>
            <ac:spMk id="6" creationId="{CAD81FFA-9482-4535-86C5-57DF6552150F}"/>
          </ac:spMkLst>
        </pc:spChg>
        <pc:picChg chg="mod">
          <ac:chgData name="Mari Sian.Whittaker - SCH.539" userId="S::msianwhittaker@educ.somerset.gov.uk::5578d3dd-76cd-4967-a8a2-8969f155d436" providerId="AD" clId="Web-{81389DCE-7DF1-7BF9-B2D3-89BCC9BD193D}" dt="2019-01-28T16:21:54.712" v="134" actId="1076"/>
          <ac:picMkLst>
            <pc:docMk/>
            <pc:sldMk cId="1198211483" sldId="277"/>
            <ac:picMk id="4" creationId="{DDD57073-923D-4400-8567-3336FFB73BBE}"/>
          </ac:picMkLst>
        </pc:picChg>
      </pc:sldChg>
      <pc:sldChg chg="del">
        <pc:chgData name="Mari Sian.Whittaker - SCH.539" userId="S::msianwhittaker@educ.somerset.gov.uk::5578d3dd-76cd-4967-a8a2-8969f155d436" providerId="AD" clId="Web-{81389DCE-7DF1-7BF9-B2D3-89BCC9BD193D}" dt="2019-01-28T16:16:38.451" v="28"/>
        <pc:sldMkLst>
          <pc:docMk/>
          <pc:sldMk cId="2524251210" sldId="278"/>
        </pc:sldMkLst>
      </pc:sldChg>
      <pc:sldChg chg="del">
        <pc:chgData name="Mari Sian.Whittaker - SCH.539" userId="S::msianwhittaker@educ.somerset.gov.uk::5578d3dd-76cd-4967-a8a2-8969f155d436" providerId="AD" clId="Web-{81389DCE-7DF1-7BF9-B2D3-89BCC9BD193D}" dt="2019-01-28T16:16:39.013" v="29"/>
        <pc:sldMkLst>
          <pc:docMk/>
          <pc:sldMk cId="294794284" sldId="279"/>
        </pc:sldMkLst>
      </pc:sldChg>
      <pc:sldChg chg="del">
        <pc:chgData name="Mari Sian.Whittaker - SCH.539" userId="S::msianwhittaker@educ.somerset.gov.uk::5578d3dd-76cd-4967-a8a2-8969f155d436" providerId="AD" clId="Web-{81389DCE-7DF1-7BF9-B2D3-89BCC9BD193D}" dt="2019-01-28T16:16:39.623" v="30"/>
        <pc:sldMkLst>
          <pc:docMk/>
          <pc:sldMk cId="4001872511" sldId="280"/>
        </pc:sldMkLst>
      </pc:sldChg>
      <pc:sldChg chg="del">
        <pc:chgData name="Mari Sian.Whittaker - SCH.539" userId="S::msianwhittaker@educ.somerset.gov.uk::5578d3dd-76cd-4967-a8a2-8969f155d436" providerId="AD" clId="Web-{81389DCE-7DF1-7BF9-B2D3-89BCC9BD193D}" dt="2019-01-28T16:16:40.013" v="31"/>
        <pc:sldMkLst>
          <pc:docMk/>
          <pc:sldMk cId="2488708168" sldId="281"/>
        </pc:sldMkLst>
      </pc:sldChg>
      <pc:sldChg chg="del">
        <pc:chgData name="Mari Sian.Whittaker - SCH.539" userId="S::msianwhittaker@educ.somerset.gov.uk::5578d3dd-76cd-4967-a8a2-8969f155d436" providerId="AD" clId="Web-{81389DCE-7DF1-7BF9-B2D3-89BCC9BD193D}" dt="2019-01-28T16:16:40.748" v="32"/>
        <pc:sldMkLst>
          <pc:docMk/>
          <pc:sldMk cId="264337203" sldId="282"/>
        </pc:sldMkLst>
      </pc:sldChg>
      <pc:sldChg chg="del">
        <pc:chgData name="Mari Sian.Whittaker - SCH.539" userId="S::msianwhittaker@educ.somerset.gov.uk::5578d3dd-76cd-4967-a8a2-8969f155d436" providerId="AD" clId="Web-{81389DCE-7DF1-7BF9-B2D3-89BCC9BD193D}" dt="2019-01-28T16:16:40.998" v="33"/>
        <pc:sldMkLst>
          <pc:docMk/>
          <pc:sldMk cId="4111581042" sldId="283"/>
        </pc:sldMkLst>
      </pc:sldChg>
      <pc:sldChg chg="del">
        <pc:chgData name="Mari Sian.Whittaker - SCH.539" userId="S::msianwhittaker@educ.somerset.gov.uk::5578d3dd-76cd-4967-a8a2-8969f155d436" providerId="AD" clId="Web-{81389DCE-7DF1-7BF9-B2D3-89BCC9BD193D}" dt="2019-01-28T16:16:41.498" v="34"/>
        <pc:sldMkLst>
          <pc:docMk/>
          <pc:sldMk cId="3807385602" sldId="284"/>
        </pc:sldMkLst>
      </pc:sldChg>
      <pc:sldChg chg="del">
        <pc:chgData name="Mari Sian.Whittaker - SCH.539" userId="S::msianwhittaker@educ.somerset.gov.uk::5578d3dd-76cd-4967-a8a2-8969f155d436" providerId="AD" clId="Web-{81389DCE-7DF1-7BF9-B2D3-89BCC9BD193D}" dt="2019-01-28T16:16:41.857" v="35"/>
        <pc:sldMkLst>
          <pc:docMk/>
          <pc:sldMk cId="232483722" sldId="285"/>
        </pc:sldMkLst>
      </pc:sldChg>
      <pc:sldChg chg="del">
        <pc:chgData name="Mari Sian.Whittaker - SCH.539" userId="S::msianwhittaker@educ.somerset.gov.uk::5578d3dd-76cd-4967-a8a2-8969f155d436" providerId="AD" clId="Web-{81389DCE-7DF1-7BF9-B2D3-89BCC9BD193D}" dt="2019-01-28T16:16:43.014" v="37"/>
        <pc:sldMkLst>
          <pc:docMk/>
          <pc:sldMk cId="2311507451" sldId="288"/>
        </pc:sldMkLst>
      </pc:sldChg>
      <pc:sldChg chg="del">
        <pc:chgData name="Mari Sian.Whittaker - SCH.539" userId="S::msianwhittaker@educ.somerset.gov.uk::5578d3dd-76cd-4967-a8a2-8969f155d436" providerId="AD" clId="Web-{81389DCE-7DF1-7BF9-B2D3-89BCC9BD193D}" dt="2019-01-28T16:16:42.295" v="36"/>
        <pc:sldMkLst>
          <pc:docMk/>
          <pc:sldMk cId="3675885675" sldId="290"/>
        </pc:sldMkLst>
      </pc:sldChg>
      <pc:sldChg chg="del">
        <pc:chgData name="Mari Sian.Whittaker - SCH.539" userId="S::msianwhittaker@educ.somerset.gov.uk::5578d3dd-76cd-4967-a8a2-8969f155d436" providerId="AD" clId="Web-{81389DCE-7DF1-7BF9-B2D3-89BCC9BD193D}" dt="2019-01-28T16:16:44.185" v="38"/>
        <pc:sldMkLst>
          <pc:docMk/>
          <pc:sldMk cId="977361297" sldId="291"/>
        </pc:sldMkLst>
      </pc:sldChg>
      <pc:sldChg chg="modSp del">
        <pc:chgData name="Mari Sian.Whittaker - SCH.539" userId="S::msianwhittaker@educ.somerset.gov.uk::5578d3dd-76cd-4967-a8a2-8969f155d436" providerId="AD" clId="Web-{81389DCE-7DF1-7BF9-B2D3-89BCC9BD193D}" dt="2019-01-28T16:16:31.528" v="27"/>
        <pc:sldMkLst>
          <pc:docMk/>
          <pc:sldMk cId="167633150" sldId="292"/>
        </pc:sldMkLst>
        <pc:spChg chg="mod">
          <ac:chgData name="Mari Sian.Whittaker - SCH.539" userId="S::msianwhittaker@educ.somerset.gov.uk::5578d3dd-76cd-4967-a8a2-8969f155d436" providerId="AD" clId="Web-{81389DCE-7DF1-7BF9-B2D3-89BCC9BD193D}" dt="2019-01-28T16:16:30.482" v="24" actId="20577"/>
          <ac:spMkLst>
            <pc:docMk/>
            <pc:sldMk cId="167633150" sldId="292"/>
            <ac:spMk id="2" creationId="{6C53178C-98EC-4465-9047-21EDFF322FBE}"/>
          </ac:spMkLst>
        </pc:spChg>
      </pc:sldChg>
      <pc:sldChg chg="del">
        <pc:chgData name="Mari Sian.Whittaker - SCH.539" userId="S::msianwhittaker@educ.somerset.gov.uk::5578d3dd-76cd-4967-a8a2-8969f155d436" providerId="AD" clId="Web-{81389DCE-7DF1-7BF9-B2D3-89BCC9BD193D}" dt="2019-01-28T16:17:36.109" v="73"/>
        <pc:sldMkLst>
          <pc:docMk/>
          <pc:sldMk cId="1416496735" sldId="293"/>
        </pc:sldMkLst>
      </pc:sldChg>
      <pc:sldChg chg="modSp">
        <pc:chgData name="Mari Sian.Whittaker - SCH.539" userId="S::msianwhittaker@educ.somerset.gov.uk::5578d3dd-76cd-4967-a8a2-8969f155d436" providerId="AD" clId="Web-{81389DCE-7DF1-7BF9-B2D3-89BCC9BD193D}" dt="2019-01-28T16:17:45.797" v="75" actId="20577"/>
        <pc:sldMkLst>
          <pc:docMk/>
          <pc:sldMk cId="3395044428" sldId="294"/>
        </pc:sldMkLst>
        <pc:spChg chg="mod">
          <ac:chgData name="Mari Sian.Whittaker - SCH.539" userId="S::msianwhittaker@educ.somerset.gov.uk::5578d3dd-76cd-4967-a8a2-8969f155d436" providerId="AD" clId="Web-{81389DCE-7DF1-7BF9-B2D3-89BCC9BD193D}" dt="2019-01-28T16:17:45.797" v="75" actId="20577"/>
          <ac:spMkLst>
            <pc:docMk/>
            <pc:sldMk cId="3395044428" sldId="294"/>
            <ac:spMk id="2" creationId="{EE598F4A-159F-46CE-B2F8-4C5986F67E58}"/>
          </ac:spMkLst>
        </pc:spChg>
      </pc:sldChg>
      <pc:sldChg chg="modSp">
        <pc:chgData name="Mari Sian.Whittaker - SCH.539" userId="S::msianwhittaker@educ.somerset.gov.uk::5578d3dd-76cd-4967-a8a2-8969f155d436" providerId="AD" clId="Web-{81389DCE-7DF1-7BF9-B2D3-89BCC9BD193D}" dt="2019-01-28T16:17:27.812" v="72" actId="14100"/>
        <pc:sldMkLst>
          <pc:docMk/>
          <pc:sldMk cId="2350597262" sldId="295"/>
        </pc:sldMkLst>
        <pc:spChg chg="mod">
          <ac:chgData name="Mari Sian.Whittaker - SCH.539" userId="S::msianwhittaker@educ.somerset.gov.uk::5578d3dd-76cd-4967-a8a2-8969f155d436" providerId="AD" clId="Web-{81389DCE-7DF1-7BF9-B2D3-89BCC9BD193D}" dt="2019-01-28T16:17:03.952" v="49" actId="20577"/>
          <ac:spMkLst>
            <pc:docMk/>
            <pc:sldMk cId="2350597262" sldId="295"/>
            <ac:spMk id="2" creationId="{A3650369-9732-40F3-BBC2-26072A85E18C}"/>
          </ac:spMkLst>
        </pc:spChg>
        <pc:spChg chg="mod">
          <ac:chgData name="Mari Sian.Whittaker - SCH.539" userId="S::msianwhittaker@educ.somerset.gov.uk::5578d3dd-76cd-4967-a8a2-8969f155d436" providerId="AD" clId="Web-{81389DCE-7DF1-7BF9-B2D3-89BCC9BD193D}" dt="2019-01-28T16:17:27.812" v="72" actId="14100"/>
          <ac:spMkLst>
            <pc:docMk/>
            <pc:sldMk cId="2350597262" sldId="295"/>
            <ac:spMk id="3" creationId="{F2A98903-5A0A-47E6-A76D-CBA24E7B4201}"/>
          </ac:spMkLst>
        </pc:spChg>
        <pc:spChg chg="mod">
          <ac:chgData name="Mari Sian.Whittaker - SCH.539" userId="S::msianwhittaker@educ.somerset.gov.uk::5578d3dd-76cd-4967-a8a2-8969f155d436" providerId="AD" clId="Web-{81389DCE-7DF1-7BF9-B2D3-89BCC9BD193D}" dt="2019-01-28T16:16:52.998" v="41" actId="20577"/>
          <ac:spMkLst>
            <pc:docMk/>
            <pc:sldMk cId="2350597262" sldId="295"/>
            <ac:spMk id="6" creationId="{353C4400-F92F-461D-9F42-B7C18D825CFF}"/>
          </ac:spMkLst>
        </pc:spChg>
      </pc:sldChg>
      <pc:sldChg chg="del">
        <pc:chgData name="Mari Sian.Whittaker - SCH.539" userId="S::msianwhittaker@educ.somerset.gov.uk::5578d3dd-76cd-4967-a8a2-8969f155d436" providerId="AD" clId="Web-{81389DCE-7DF1-7BF9-B2D3-89BCC9BD193D}" dt="2019-01-28T16:17:50.579" v="76"/>
        <pc:sldMkLst>
          <pc:docMk/>
          <pc:sldMk cId="3526440985" sldId="296"/>
        </pc:sldMkLst>
      </pc:sldChg>
      <pc:sldChg chg="modSp">
        <pc:chgData name="Mari Sian.Whittaker - SCH.539" userId="S::msianwhittaker@educ.somerset.gov.uk::5578d3dd-76cd-4967-a8a2-8969f155d436" providerId="AD" clId="Web-{81389DCE-7DF1-7BF9-B2D3-89BCC9BD193D}" dt="2019-01-28T16:18:00.907" v="79" actId="1076"/>
        <pc:sldMkLst>
          <pc:docMk/>
          <pc:sldMk cId="1794432181" sldId="297"/>
        </pc:sldMkLst>
        <pc:spChg chg="mod">
          <ac:chgData name="Mari Sian.Whittaker - SCH.539" userId="S::msianwhittaker@educ.somerset.gov.uk::5578d3dd-76cd-4967-a8a2-8969f155d436" providerId="AD" clId="Web-{81389DCE-7DF1-7BF9-B2D3-89BCC9BD193D}" dt="2019-01-28T16:18:00.907" v="79" actId="1076"/>
          <ac:spMkLst>
            <pc:docMk/>
            <pc:sldMk cId="1794432181" sldId="297"/>
            <ac:spMk id="5" creationId="{16FCF466-850F-41D9-AAA0-8E7A9BFD3E7C}"/>
          </ac:spMkLst>
        </pc:spChg>
        <pc:spChg chg="mod">
          <ac:chgData name="Mari Sian.Whittaker - SCH.539" userId="S::msianwhittaker@educ.somerset.gov.uk::5578d3dd-76cd-4967-a8a2-8969f155d436" providerId="AD" clId="Web-{81389DCE-7DF1-7BF9-B2D3-89BCC9BD193D}" dt="2019-01-28T16:17:56.907" v="77" actId="1076"/>
          <ac:spMkLst>
            <pc:docMk/>
            <pc:sldMk cId="1794432181" sldId="297"/>
            <ac:spMk id="6" creationId="{52FEA207-36A4-41A7-A68D-EBEBA9882C5D}"/>
          </ac:spMkLst>
        </pc:spChg>
      </pc:sldChg>
      <pc:sldChg chg="new ord">
        <pc:chgData name="Mari Sian.Whittaker - SCH.539" userId="S::msianwhittaker@educ.somerset.gov.uk::5578d3dd-76cd-4967-a8a2-8969f155d436" providerId="AD" clId="Web-{81389DCE-7DF1-7BF9-B2D3-89BCC9BD193D}" dt="2019-01-28T16:23:04.027" v="197"/>
        <pc:sldMkLst>
          <pc:docMk/>
          <pc:sldMk cId="178422811" sldId="298"/>
        </pc:sldMkLst>
      </pc:sldChg>
      <pc:sldChg chg="del">
        <pc:chgData name="Mari Sian.Whittaker - SCH.539" userId="S::msianwhittaker@educ.somerset.gov.uk::5578d3dd-76cd-4967-a8a2-8969f155d436" providerId="AD" clId="Web-{81389DCE-7DF1-7BF9-B2D3-89BCC9BD193D}" dt="2019-01-28T16:16:44.717" v="39"/>
        <pc:sldMkLst>
          <pc:docMk/>
          <pc:sldMk cId="1346166125" sldId="298"/>
        </pc:sldMkLst>
      </pc:sldChg>
    </pc:docChg>
  </pc:docChgLst>
  <pc:docChgLst>
    <pc:chgData name="Mari Sian.Whittaker - SCH.539" userId="S::msianwhittaker@educ.somerset.gov.uk::5578d3dd-76cd-4967-a8a2-8969f155d436" providerId="AD" clId="Web-{BAC222E3-6E43-4B3D-B7C4-A2ED93744904}"/>
    <pc:docChg chg="addSld delSld modSld sldOrd">
      <pc:chgData name="Mari Sian.Whittaker - SCH.539" userId="S::msianwhittaker@educ.somerset.gov.uk::5578d3dd-76cd-4967-a8a2-8969f155d436" providerId="AD" clId="Web-{BAC222E3-6E43-4B3D-B7C4-A2ED93744904}" dt="2019-02-26T20:40:40.969" v="2872" actId="20577"/>
      <pc:docMkLst>
        <pc:docMk/>
      </pc:docMkLst>
      <pc:sldChg chg="modSp">
        <pc:chgData name="Mari Sian.Whittaker - SCH.539" userId="S::msianwhittaker@educ.somerset.gov.uk::5578d3dd-76cd-4967-a8a2-8969f155d436" providerId="AD" clId="Web-{BAC222E3-6E43-4B3D-B7C4-A2ED93744904}" dt="2019-02-26T18:30:19.027" v="571"/>
        <pc:sldMkLst>
          <pc:docMk/>
          <pc:sldMk cId="978463422" sldId="259"/>
        </pc:sldMkLst>
        <pc:spChg chg="mod">
          <ac:chgData name="Mari Sian.Whittaker - SCH.539" userId="S::msianwhittaker@educ.somerset.gov.uk::5578d3dd-76cd-4967-a8a2-8969f155d436" providerId="AD" clId="Web-{BAC222E3-6E43-4B3D-B7C4-A2ED93744904}" dt="2019-02-26T18:30:19.027" v="571"/>
          <ac:spMkLst>
            <pc:docMk/>
            <pc:sldMk cId="978463422" sldId="259"/>
            <ac:spMk id="2" creationId="{00000000-0000-0000-0000-000000000000}"/>
          </ac:spMkLst>
        </pc:spChg>
        <pc:spChg chg="mod">
          <ac:chgData name="Mari Sian.Whittaker - SCH.539" userId="S::msianwhittaker@educ.somerset.gov.uk::5578d3dd-76cd-4967-a8a2-8969f155d436" providerId="AD" clId="Web-{BAC222E3-6E43-4B3D-B7C4-A2ED93744904}" dt="2019-02-26T18:05:10.468" v="32" actId="14100"/>
          <ac:spMkLst>
            <pc:docMk/>
            <pc:sldMk cId="978463422" sldId="259"/>
            <ac:spMk id="3" creationId="{00000000-0000-0000-0000-000000000000}"/>
          </ac:spMkLst>
        </pc:spChg>
        <pc:spChg chg="mod">
          <ac:chgData name="Mari Sian.Whittaker - SCH.539" userId="S::msianwhittaker@educ.somerset.gov.uk::5578d3dd-76cd-4967-a8a2-8969f155d436" providerId="AD" clId="Web-{BAC222E3-6E43-4B3D-B7C4-A2ED93744904}" dt="2019-02-26T18:05:13.312" v="33" actId="14100"/>
          <ac:spMkLst>
            <pc:docMk/>
            <pc:sldMk cId="978463422" sldId="259"/>
            <ac:spMk id="4" creationId="{00000000-0000-0000-0000-000000000000}"/>
          </ac:spMkLst>
        </pc:spChg>
      </pc:sldChg>
      <pc:sldChg chg="addSp delSp modSp mod setBg">
        <pc:chgData name="Mari Sian.Whittaker - SCH.539" userId="S::msianwhittaker@educ.somerset.gov.uk::5578d3dd-76cd-4967-a8a2-8969f155d436" providerId="AD" clId="Web-{BAC222E3-6E43-4B3D-B7C4-A2ED93744904}" dt="2019-02-26T18:51:05.397" v="954" actId="1076"/>
        <pc:sldMkLst>
          <pc:docMk/>
          <pc:sldMk cId="3486040736" sldId="260"/>
        </pc:sldMkLst>
        <pc:spChg chg="mod">
          <ac:chgData name="Mari Sian.Whittaker - SCH.539" userId="S::msianwhittaker@educ.somerset.gov.uk::5578d3dd-76cd-4967-a8a2-8969f155d436" providerId="AD" clId="Web-{BAC222E3-6E43-4B3D-B7C4-A2ED93744904}" dt="2019-02-26T18:51:05.397" v="954" actId="1076"/>
          <ac:spMkLst>
            <pc:docMk/>
            <pc:sldMk cId="3486040736" sldId="260"/>
            <ac:spMk id="2" creationId="{00000000-0000-0000-0000-000000000000}"/>
          </ac:spMkLst>
        </pc:spChg>
        <pc:spChg chg="mod">
          <ac:chgData name="Mari Sian.Whittaker - SCH.539" userId="S::msianwhittaker@educ.somerset.gov.uk::5578d3dd-76cd-4967-a8a2-8969f155d436" providerId="AD" clId="Web-{BAC222E3-6E43-4B3D-B7C4-A2ED93744904}" dt="2019-02-26T18:51:01.209" v="953" actId="1076"/>
          <ac:spMkLst>
            <pc:docMk/>
            <pc:sldMk cId="3486040736" sldId="260"/>
            <ac:spMk id="3" creationId="{00000000-0000-0000-0000-000000000000}"/>
          </ac:spMkLst>
        </pc:spChg>
        <pc:spChg chg="add del">
          <ac:chgData name="Mari Sian.Whittaker - SCH.539" userId="S::msianwhittaker@educ.somerset.gov.uk::5578d3dd-76cd-4967-a8a2-8969f155d436" providerId="AD" clId="Web-{BAC222E3-6E43-4B3D-B7C4-A2ED93744904}" dt="2019-02-26T18:15:45.635" v="187"/>
          <ac:spMkLst>
            <pc:docMk/>
            <pc:sldMk cId="3486040736" sldId="260"/>
            <ac:spMk id="9" creationId="{891D1FF4-7F97-4936-9A4C-9FB71D8FB4F4}"/>
          </ac:spMkLst>
        </pc:spChg>
        <pc:picChg chg="add mod ord">
          <ac:chgData name="Mari Sian.Whittaker - SCH.539" userId="S::msianwhittaker@educ.somerset.gov.uk::5578d3dd-76cd-4967-a8a2-8969f155d436" providerId="AD" clId="Web-{BAC222E3-6E43-4B3D-B7C4-A2ED93744904}" dt="2019-02-26T18:49:15.757" v="923" actId="1076"/>
          <ac:picMkLst>
            <pc:docMk/>
            <pc:sldMk cId="3486040736" sldId="260"/>
            <ac:picMk id="4" creationId="{AD5B392A-898E-44E8-B4C3-079BBAB6CFF2}"/>
          </ac:picMkLst>
        </pc:picChg>
      </pc:sldChg>
      <pc:sldChg chg="modSp">
        <pc:chgData name="Mari Sian.Whittaker - SCH.539" userId="S::msianwhittaker@educ.somerset.gov.uk::5578d3dd-76cd-4967-a8a2-8969f155d436" providerId="AD" clId="Web-{BAC222E3-6E43-4B3D-B7C4-A2ED93744904}" dt="2019-02-26T18:30:37.528" v="573"/>
        <pc:sldMkLst>
          <pc:docMk/>
          <pc:sldMk cId="3345342169" sldId="261"/>
        </pc:sldMkLst>
        <pc:spChg chg="mod">
          <ac:chgData name="Mari Sian.Whittaker - SCH.539" userId="S::msianwhittaker@educ.somerset.gov.uk::5578d3dd-76cd-4967-a8a2-8969f155d436" providerId="AD" clId="Web-{BAC222E3-6E43-4B3D-B7C4-A2ED93744904}" dt="2019-02-26T18:30:37.528" v="573"/>
          <ac:spMkLst>
            <pc:docMk/>
            <pc:sldMk cId="3345342169" sldId="261"/>
            <ac:spMk id="2" creationId="{00000000-0000-0000-0000-000000000000}"/>
          </ac:spMkLst>
        </pc:spChg>
        <pc:picChg chg="mod">
          <ac:chgData name="Mari Sian.Whittaker - SCH.539" userId="S::msianwhittaker@educ.somerset.gov.uk::5578d3dd-76cd-4967-a8a2-8969f155d436" providerId="AD" clId="Web-{BAC222E3-6E43-4B3D-B7C4-A2ED93744904}" dt="2019-02-26T18:06:05.546" v="41" actId="1076"/>
          <ac:picMkLst>
            <pc:docMk/>
            <pc:sldMk cId="3345342169" sldId="261"/>
            <ac:picMk id="6" creationId="{00000000-0000-0000-0000-000000000000}"/>
          </ac:picMkLst>
        </pc:picChg>
      </pc:sldChg>
      <pc:sldChg chg="modSp">
        <pc:chgData name="Mari Sian.Whittaker - SCH.539" userId="S::msianwhittaker@educ.somerset.gov.uk::5578d3dd-76cd-4967-a8a2-8969f155d436" providerId="AD" clId="Web-{BAC222E3-6E43-4B3D-B7C4-A2ED93744904}" dt="2019-02-26T19:00:43.254" v="1116" actId="20577"/>
        <pc:sldMkLst>
          <pc:docMk/>
          <pc:sldMk cId="494418597" sldId="262"/>
        </pc:sldMkLst>
        <pc:spChg chg="mod">
          <ac:chgData name="Mari Sian.Whittaker - SCH.539" userId="S::msianwhittaker@educ.somerset.gov.uk::5578d3dd-76cd-4967-a8a2-8969f155d436" providerId="AD" clId="Web-{BAC222E3-6E43-4B3D-B7C4-A2ED93744904}" dt="2019-02-26T18:35:37.416" v="646" actId="14100"/>
          <ac:spMkLst>
            <pc:docMk/>
            <pc:sldMk cId="494418597" sldId="262"/>
            <ac:spMk id="2" creationId="{00000000-0000-0000-0000-000000000000}"/>
          </ac:spMkLst>
        </pc:spChg>
        <pc:spChg chg="mod">
          <ac:chgData name="Mari Sian.Whittaker - SCH.539" userId="S::msianwhittaker@educ.somerset.gov.uk::5578d3dd-76cd-4967-a8a2-8969f155d436" providerId="AD" clId="Web-{BAC222E3-6E43-4B3D-B7C4-A2ED93744904}" dt="2019-02-26T19:00:43.254" v="1116" actId="20577"/>
          <ac:spMkLst>
            <pc:docMk/>
            <pc:sldMk cId="494418597" sldId="262"/>
            <ac:spMk id="3" creationId="{00000000-0000-0000-0000-000000000000}"/>
          </ac:spMkLst>
        </pc:spChg>
        <pc:picChg chg="mod">
          <ac:chgData name="Mari Sian.Whittaker - SCH.539" userId="S::msianwhittaker@educ.somerset.gov.uk::5578d3dd-76cd-4967-a8a2-8969f155d436" providerId="AD" clId="Web-{BAC222E3-6E43-4B3D-B7C4-A2ED93744904}" dt="2019-02-26T19:00:23.004" v="1102" actId="1076"/>
          <ac:picMkLst>
            <pc:docMk/>
            <pc:sldMk cId="494418597" sldId="262"/>
            <ac:picMk id="5" creationId="{00000000-0000-0000-0000-000000000000}"/>
          </ac:picMkLst>
        </pc:picChg>
      </pc:sldChg>
      <pc:sldChg chg="modSp">
        <pc:chgData name="Mari Sian.Whittaker - SCH.539" userId="S::msianwhittaker@educ.somerset.gov.uk::5578d3dd-76cd-4967-a8a2-8969f155d436" providerId="AD" clId="Web-{BAC222E3-6E43-4B3D-B7C4-A2ED93744904}" dt="2019-02-26T20:15:52.996" v="2331" actId="20577"/>
        <pc:sldMkLst>
          <pc:docMk/>
          <pc:sldMk cId="1613801292" sldId="263"/>
        </pc:sldMkLst>
        <pc:spChg chg="mod">
          <ac:chgData name="Mari Sian.Whittaker - SCH.539" userId="S::msianwhittaker@educ.somerset.gov.uk::5578d3dd-76cd-4967-a8a2-8969f155d436" providerId="AD" clId="Web-{BAC222E3-6E43-4B3D-B7C4-A2ED93744904}" dt="2019-02-26T20:10:38.666" v="2189" actId="14100"/>
          <ac:spMkLst>
            <pc:docMk/>
            <pc:sldMk cId="1613801292" sldId="263"/>
            <ac:spMk id="2" creationId="{00000000-0000-0000-0000-000000000000}"/>
          </ac:spMkLst>
        </pc:spChg>
        <pc:spChg chg="mod">
          <ac:chgData name="Mari Sian.Whittaker - SCH.539" userId="S::msianwhittaker@educ.somerset.gov.uk::5578d3dd-76cd-4967-a8a2-8969f155d436" providerId="AD" clId="Web-{BAC222E3-6E43-4B3D-B7C4-A2ED93744904}" dt="2019-02-26T20:15:52.996" v="2331" actId="20577"/>
          <ac:spMkLst>
            <pc:docMk/>
            <pc:sldMk cId="1613801292" sldId="263"/>
            <ac:spMk id="3" creationId="{00000000-0000-0000-0000-000000000000}"/>
          </ac:spMkLst>
        </pc:spChg>
        <pc:picChg chg="mod modCrop">
          <ac:chgData name="Mari Sian.Whittaker - SCH.539" userId="S::msianwhittaker@educ.somerset.gov.uk::5578d3dd-76cd-4967-a8a2-8969f155d436" providerId="AD" clId="Web-{BAC222E3-6E43-4B3D-B7C4-A2ED93744904}" dt="2019-02-26T20:15:33.464" v="2324"/>
          <ac:picMkLst>
            <pc:docMk/>
            <pc:sldMk cId="1613801292" sldId="263"/>
            <ac:picMk id="4" creationId="{00000000-0000-0000-0000-000000000000}"/>
          </ac:picMkLst>
        </pc:picChg>
      </pc:sldChg>
      <pc:sldChg chg="addSp delSp modSp">
        <pc:chgData name="Mari Sian.Whittaker - SCH.539" userId="S::msianwhittaker@educ.somerset.gov.uk::5578d3dd-76cd-4967-a8a2-8969f155d436" providerId="AD" clId="Web-{BAC222E3-6E43-4B3D-B7C4-A2ED93744904}" dt="2019-02-26T20:09:29.260" v="2169" actId="14100"/>
        <pc:sldMkLst>
          <pc:docMk/>
          <pc:sldMk cId="736452381" sldId="264"/>
        </pc:sldMkLst>
        <pc:spChg chg="mod">
          <ac:chgData name="Mari Sian.Whittaker - SCH.539" userId="S::msianwhittaker@educ.somerset.gov.uk::5578d3dd-76cd-4967-a8a2-8969f155d436" providerId="AD" clId="Web-{BAC222E3-6E43-4B3D-B7C4-A2ED93744904}" dt="2019-02-26T20:07:48.510" v="2133"/>
          <ac:spMkLst>
            <pc:docMk/>
            <pc:sldMk cId="736452381" sldId="264"/>
            <ac:spMk id="2" creationId="{00000000-0000-0000-0000-000000000000}"/>
          </ac:spMkLst>
        </pc:spChg>
        <pc:spChg chg="mod">
          <ac:chgData name="Mari Sian.Whittaker - SCH.539" userId="S::msianwhittaker@educ.somerset.gov.uk::5578d3dd-76cd-4967-a8a2-8969f155d436" providerId="AD" clId="Web-{BAC222E3-6E43-4B3D-B7C4-A2ED93744904}" dt="2019-02-26T20:08:11.588" v="2140" actId="20577"/>
          <ac:spMkLst>
            <pc:docMk/>
            <pc:sldMk cId="736452381" sldId="264"/>
            <ac:spMk id="3" creationId="{00000000-0000-0000-0000-000000000000}"/>
          </ac:spMkLst>
        </pc:spChg>
        <pc:spChg chg="add del mod">
          <ac:chgData name="Mari Sian.Whittaker - SCH.539" userId="S::msianwhittaker@educ.somerset.gov.uk::5578d3dd-76cd-4967-a8a2-8969f155d436" providerId="AD" clId="Web-{BAC222E3-6E43-4B3D-B7C4-A2ED93744904}" dt="2019-02-26T20:07:10.291" v="2119"/>
          <ac:spMkLst>
            <pc:docMk/>
            <pc:sldMk cId="736452381" sldId="264"/>
            <ac:spMk id="5" creationId="{122888BD-5CE4-433F-8ED9-4A10B4E17C88}"/>
          </ac:spMkLst>
        </pc:spChg>
        <pc:spChg chg="add mod">
          <ac:chgData name="Mari Sian.Whittaker - SCH.539" userId="S::msianwhittaker@educ.somerset.gov.uk::5578d3dd-76cd-4967-a8a2-8969f155d436" providerId="AD" clId="Web-{BAC222E3-6E43-4B3D-B7C4-A2ED93744904}" dt="2019-02-26T20:09:23.744" v="2168" actId="14100"/>
          <ac:spMkLst>
            <pc:docMk/>
            <pc:sldMk cId="736452381" sldId="264"/>
            <ac:spMk id="7" creationId="{0518CC17-11A2-4630-B8FB-98DA2F72E499}"/>
          </ac:spMkLst>
        </pc:spChg>
        <pc:picChg chg="mod">
          <ac:chgData name="Mari Sian.Whittaker - SCH.539" userId="S::msianwhittaker@educ.somerset.gov.uk::5578d3dd-76cd-4967-a8a2-8969f155d436" providerId="AD" clId="Web-{BAC222E3-6E43-4B3D-B7C4-A2ED93744904}" dt="2019-02-26T20:09:29.260" v="2169" actId="14100"/>
          <ac:picMkLst>
            <pc:docMk/>
            <pc:sldMk cId="736452381" sldId="264"/>
            <ac:picMk id="4" creationId="{00000000-0000-0000-0000-000000000000}"/>
          </ac:picMkLst>
        </pc:picChg>
      </pc:sldChg>
      <pc:sldChg chg="modSp">
        <pc:chgData name="Mari Sian.Whittaker - SCH.539" userId="S::msianwhittaker@educ.somerset.gov.uk::5578d3dd-76cd-4967-a8a2-8969f155d436" providerId="AD" clId="Web-{BAC222E3-6E43-4B3D-B7C4-A2ED93744904}" dt="2019-02-26T20:40:40.969" v="2871" actId="20577"/>
        <pc:sldMkLst>
          <pc:docMk/>
          <pc:sldMk cId="1944856306" sldId="265"/>
        </pc:sldMkLst>
        <pc:spChg chg="mod">
          <ac:chgData name="Mari Sian.Whittaker - SCH.539" userId="S::msianwhittaker@educ.somerset.gov.uk::5578d3dd-76cd-4967-a8a2-8969f155d436" providerId="AD" clId="Web-{BAC222E3-6E43-4B3D-B7C4-A2ED93744904}" dt="2019-02-26T20:17:32.246" v="2370" actId="1076"/>
          <ac:spMkLst>
            <pc:docMk/>
            <pc:sldMk cId="1944856306" sldId="265"/>
            <ac:spMk id="2" creationId="{00000000-0000-0000-0000-000000000000}"/>
          </ac:spMkLst>
        </pc:spChg>
        <pc:spChg chg="mod">
          <ac:chgData name="Mari Sian.Whittaker - SCH.539" userId="S::msianwhittaker@educ.somerset.gov.uk::5578d3dd-76cd-4967-a8a2-8969f155d436" providerId="AD" clId="Web-{BAC222E3-6E43-4B3D-B7C4-A2ED93744904}" dt="2019-02-26T20:40:40.969" v="2871" actId="20577"/>
          <ac:spMkLst>
            <pc:docMk/>
            <pc:sldMk cId="1944856306" sldId="265"/>
            <ac:spMk id="5" creationId="{00000000-0000-0000-0000-000000000000}"/>
          </ac:spMkLst>
        </pc:spChg>
        <pc:picChg chg="mod">
          <ac:chgData name="Mari Sian.Whittaker - SCH.539" userId="S::msianwhittaker@educ.somerset.gov.uk::5578d3dd-76cd-4967-a8a2-8969f155d436" providerId="AD" clId="Web-{BAC222E3-6E43-4B3D-B7C4-A2ED93744904}" dt="2019-02-26T20:17:35.152" v="2372" actId="1076"/>
          <ac:picMkLst>
            <pc:docMk/>
            <pc:sldMk cId="1944856306" sldId="265"/>
            <ac:picMk id="4" creationId="{00000000-0000-0000-0000-000000000000}"/>
          </ac:picMkLst>
        </pc:picChg>
      </pc:sldChg>
      <pc:sldChg chg="addSp delSp modSp">
        <pc:chgData name="Mari Sian.Whittaker - SCH.539" userId="S::msianwhittaker@educ.somerset.gov.uk::5578d3dd-76cd-4967-a8a2-8969f155d436" providerId="AD" clId="Web-{BAC222E3-6E43-4B3D-B7C4-A2ED93744904}" dt="2019-02-26T19:49:20.631" v="1644" actId="20577"/>
        <pc:sldMkLst>
          <pc:docMk/>
          <pc:sldMk cId="2629136646" sldId="266"/>
        </pc:sldMkLst>
        <pc:spChg chg="mod">
          <ac:chgData name="Mari Sian.Whittaker - SCH.539" userId="S::msianwhittaker@educ.somerset.gov.uk::5578d3dd-76cd-4967-a8a2-8969f155d436" providerId="AD" clId="Web-{BAC222E3-6E43-4B3D-B7C4-A2ED93744904}" dt="2019-02-26T19:49:20.631" v="1644" actId="20577"/>
          <ac:spMkLst>
            <pc:docMk/>
            <pc:sldMk cId="2629136646" sldId="266"/>
            <ac:spMk id="2" creationId="{00000000-0000-0000-0000-000000000000}"/>
          </ac:spMkLst>
        </pc:spChg>
        <pc:spChg chg="add mod">
          <ac:chgData name="Mari Sian.Whittaker - SCH.539" userId="S::msianwhittaker@educ.somerset.gov.uk::5578d3dd-76cd-4967-a8a2-8969f155d436" providerId="AD" clId="Web-{BAC222E3-6E43-4B3D-B7C4-A2ED93744904}" dt="2019-02-26T19:39:41.223" v="1576" actId="1076"/>
          <ac:spMkLst>
            <pc:docMk/>
            <pc:sldMk cId="2629136646" sldId="266"/>
            <ac:spMk id="3" creationId="{5C7B33EB-D518-4B4E-812E-5020FFA15C5C}"/>
          </ac:spMkLst>
        </pc:spChg>
        <pc:spChg chg="del mod">
          <ac:chgData name="Mari Sian.Whittaker - SCH.539" userId="S::msianwhittaker@educ.somerset.gov.uk::5578d3dd-76cd-4967-a8a2-8969f155d436" providerId="AD" clId="Web-{BAC222E3-6E43-4B3D-B7C4-A2ED93744904}" dt="2019-02-26T19:27:52.752" v="1250"/>
          <ac:spMkLst>
            <pc:docMk/>
            <pc:sldMk cId="2629136646" sldId="266"/>
            <ac:spMk id="7" creationId="{00000000-0000-0000-0000-000000000000}"/>
          </ac:spMkLst>
        </pc:spChg>
        <pc:spChg chg="del mod">
          <ac:chgData name="Mari Sian.Whittaker - SCH.539" userId="S::msianwhittaker@educ.somerset.gov.uk::5578d3dd-76cd-4967-a8a2-8969f155d436" providerId="AD" clId="Web-{BAC222E3-6E43-4B3D-B7C4-A2ED93744904}" dt="2019-02-26T19:04:33.065" v="1148"/>
          <ac:spMkLst>
            <pc:docMk/>
            <pc:sldMk cId="2629136646" sldId="266"/>
            <ac:spMk id="8" creationId="{00000000-0000-0000-0000-000000000000}"/>
          </ac:spMkLst>
        </pc:spChg>
        <pc:picChg chg="add del mod">
          <ac:chgData name="Mari Sian.Whittaker - SCH.539" userId="S::msianwhittaker@educ.somerset.gov.uk::5578d3dd-76cd-4967-a8a2-8969f155d436" providerId="AD" clId="Web-{BAC222E3-6E43-4B3D-B7C4-A2ED93744904}" dt="2019-02-26T19:04:52.784" v="1152"/>
          <ac:picMkLst>
            <pc:docMk/>
            <pc:sldMk cId="2629136646" sldId="266"/>
            <ac:picMk id="3" creationId="{DD003941-C44F-4266-B032-2D052159C74C}"/>
          </ac:picMkLst>
        </pc:picChg>
        <pc:picChg chg="del">
          <ac:chgData name="Mari Sian.Whittaker - SCH.539" userId="S::msianwhittaker@educ.somerset.gov.uk::5578d3dd-76cd-4967-a8a2-8969f155d436" providerId="AD" clId="Web-{BAC222E3-6E43-4B3D-B7C4-A2ED93744904}" dt="2019-02-26T18:51:36.725" v="956"/>
          <ac:picMkLst>
            <pc:docMk/>
            <pc:sldMk cId="2629136646" sldId="266"/>
            <ac:picMk id="5" creationId="{00000000-0000-0000-0000-000000000000}"/>
          </ac:picMkLst>
        </pc:picChg>
      </pc:sldChg>
      <pc:sldChg chg="addSp modSp ord addAnim modAnim">
        <pc:chgData name="Mari Sian.Whittaker - SCH.539" userId="S::msianwhittaker@educ.somerset.gov.uk::5578d3dd-76cd-4967-a8a2-8969f155d436" providerId="AD" clId="Web-{BAC222E3-6E43-4B3D-B7C4-A2ED93744904}" dt="2019-02-26T19:49:20.600" v="1643" actId="14100"/>
        <pc:sldMkLst>
          <pc:docMk/>
          <pc:sldMk cId="758329448" sldId="267"/>
        </pc:sldMkLst>
        <pc:spChg chg="add mod">
          <ac:chgData name="Mari Sian.Whittaker - SCH.539" userId="S::msianwhittaker@educ.somerset.gov.uk::5578d3dd-76cd-4967-a8a2-8969f155d436" providerId="AD" clId="Web-{BAC222E3-6E43-4B3D-B7C4-A2ED93744904}" dt="2019-02-26T19:49:20.600" v="1643" actId="14100"/>
          <ac:spMkLst>
            <pc:docMk/>
            <pc:sldMk cId="758329448" sldId="267"/>
            <ac:spMk id="2" creationId="{B6A8C249-CCA2-4463-900D-60ABFB1EA430}"/>
          </ac:spMkLst>
        </pc:spChg>
        <pc:spChg chg="mod">
          <ac:chgData name="Mari Sian.Whittaker - SCH.539" userId="S::msianwhittaker@educ.somerset.gov.uk::5578d3dd-76cd-4967-a8a2-8969f155d436" providerId="AD" clId="Web-{BAC222E3-6E43-4B3D-B7C4-A2ED93744904}" dt="2019-02-26T19:48:12.365" v="1635" actId="1076"/>
          <ac:spMkLst>
            <pc:docMk/>
            <pc:sldMk cId="758329448" sldId="267"/>
            <ac:spMk id="5" creationId="{00000000-0000-0000-0000-000000000000}"/>
          </ac:spMkLst>
        </pc:spChg>
        <pc:spChg chg="mod">
          <ac:chgData name="Mari Sian.Whittaker - SCH.539" userId="S::msianwhittaker@educ.somerset.gov.uk::5578d3dd-76cd-4967-a8a2-8969f155d436" providerId="AD" clId="Web-{BAC222E3-6E43-4B3D-B7C4-A2ED93744904}" dt="2019-02-26T19:49:20.412" v="1640" actId="1076"/>
          <ac:spMkLst>
            <pc:docMk/>
            <pc:sldMk cId="758329448" sldId="267"/>
            <ac:spMk id="12" creationId="{00000000-0000-0000-0000-000000000000}"/>
          </ac:spMkLst>
        </pc:spChg>
        <pc:picChg chg="mod">
          <ac:chgData name="Mari Sian.Whittaker - SCH.539" userId="S::msianwhittaker@educ.somerset.gov.uk::5578d3dd-76cd-4967-a8a2-8969f155d436" providerId="AD" clId="Web-{BAC222E3-6E43-4B3D-B7C4-A2ED93744904}" dt="2019-02-26T19:49:20.490" v="1641" actId="14100"/>
          <ac:picMkLst>
            <pc:docMk/>
            <pc:sldMk cId="758329448" sldId="267"/>
            <ac:picMk id="11" creationId="{00000000-0000-0000-0000-000000000000}"/>
          </ac:picMkLst>
        </pc:picChg>
      </pc:sldChg>
      <pc:sldChg chg="addSp delSp modSp">
        <pc:chgData name="Mari Sian.Whittaker - SCH.539" userId="S::msianwhittaker@educ.somerset.gov.uk::5578d3dd-76cd-4967-a8a2-8969f155d436" providerId="AD" clId="Web-{BAC222E3-6E43-4B3D-B7C4-A2ED93744904}" dt="2019-02-26T20:39:55.610" v="2846" actId="20577"/>
        <pc:sldMkLst>
          <pc:docMk/>
          <pc:sldMk cId="631503974" sldId="268"/>
        </pc:sldMkLst>
        <pc:spChg chg="mod">
          <ac:chgData name="Mari Sian.Whittaker - SCH.539" userId="S::msianwhittaker@educ.somerset.gov.uk::5578d3dd-76cd-4967-a8a2-8969f155d436" providerId="AD" clId="Web-{BAC222E3-6E43-4B3D-B7C4-A2ED93744904}" dt="2019-02-26T20:01:12.977" v="1845" actId="14100"/>
          <ac:spMkLst>
            <pc:docMk/>
            <pc:sldMk cId="631503974" sldId="268"/>
            <ac:spMk id="5" creationId="{00000000-0000-0000-0000-000000000000}"/>
          </ac:spMkLst>
        </pc:spChg>
        <pc:spChg chg="mod">
          <ac:chgData name="Mari Sian.Whittaker - SCH.539" userId="S::msianwhittaker@educ.somerset.gov.uk::5578d3dd-76cd-4967-a8a2-8969f155d436" providerId="AD" clId="Web-{BAC222E3-6E43-4B3D-B7C4-A2ED93744904}" dt="2019-02-26T19:59:28.977" v="1790" actId="14100"/>
          <ac:spMkLst>
            <pc:docMk/>
            <pc:sldMk cId="631503974" sldId="268"/>
            <ac:spMk id="6" creationId="{00000000-0000-0000-0000-000000000000}"/>
          </ac:spMkLst>
        </pc:spChg>
        <pc:spChg chg="mod">
          <ac:chgData name="Mari Sian.Whittaker - SCH.539" userId="S::msianwhittaker@educ.somerset.gov.uk::5578d3dd-76cd-4967-a8a2-8969f155d436" providerId="AD" clId="Web-{BAC222E3-6E43-4B3D-B7C4-A2ED93744904}" dt="2019-02-26T20:00:01.930" v="1804" actId="20577"/>
          <ac:spMkLst>
            <pc:docMk/>
            <pc:sldMk cId="631503974" sldId="268"/>
            <ac:spMk id="7" creationId="{00000000-0000-0000-0000-000000000000}"/>
          </ac:spMkLst>
        </pc:spChg>
        <pc:spChg chg="mod">
          <ac:chgData name="Mari Sian.Whittaker - SCH.539" userId="S::msianwhittaker@educ.somerset.gov.uk::5578d3dd-76cd-4967-a8a2-8969f155d436" providerId="AD" clId="Web-{BAC222E3-6E43-4B3D-B7C4-A2ED93744904}" dt="2019-02-26T20:00:37.852" v="1824" actId="14100"/>
          <ac:spMkLst>
            <pc:docMk/>
            <pc:sldMk cId="631503974" sldId="268"/>
            <ac:spMk id="9" creationId="{00000000-0000-0000-0000-000000000000}"/>
          </ac:spMkLst>
        </pc:spChg>
        <pc:spChg chg="mod">
          <ac:chgData name="Mari Sian.Whittaker - SCH.539" userId="S::msianwhittaker@educ.somerset.gov.uk::5578d3dd-76cd-4967-a8a2-8969f155d436" providerId="AD" clId="Web-{BAC222E3-6E43-4B3D-B7C4-A2ED93744904}" dt="2019-02-26T19:59:23.211" v="1788" actId="14100"/>
          <ac:spMkLst>
            <pc:docMk/>
            <pc:sldMk cId="631503974" sldId="268"/>
            <ac:spMk id="10" creationId="{00000000-0000-0000-0000-000000000000}"/>
          </ac:spMkLst>
        </pc:spChg>
        <pc:spChg chg="mod">
          <ac:chgData name="Mari Sian.Whittaker - SCH.539" userId="S::msianwhittaker@educ.somerset.gov.uk::5578d3dd-76cd-4967-a8a2-8969f155d436" providerId="AD" clId="Web-{BAC222E3-6E43-4B3D-B7C4-A2ED93744904}" dt="2019-02-26T20:01:11.805" v="1844" actId="1076"/>
          <ac:spMkLst>
            <pc:docMk/>
            <pc:sldMk cId="631503974" sldId="268"/>
            <ac:spMk id="11" creationId="{00000000-0000-0000-0000-000000000000}"/>
          </ac:spMkLst>
        </pc:spChg>
        <pc:spChg chg="mod">
          <ac:chgData name="Mari Sian.Whittaker - SCH.539" userId="S::msianwhittaker@educ.somerset.gov.uk::5578d3dd-76cd-4967-a8a2-8969f155d436" providerId="AD" clId="Web-{BAC222E3-6E43-4B3D-B7C4-A2ED93744904}" dt="2019-02-26T20:00:42.774" v="1826" actId="1076"/>
          <ac:spMkLst>
            <pc:docMk/>
            <pc:sldMk cId="631503974" sldId="268"/>
            <ac:spMk id="12" creationId="{00000000-0000-0000-0000-000000000000}"/>
          </ac:spMkLst>
        </pc:spChg>
        <pc:spChg chg="mod">
          <ac:chgData name="Mari Sian.Whittaker - SCH.539" userId="S::msianwhittaker@educ.somerset.gov.uk::5578d3dd-76cd-4967-a8a2-8969f155d436" providerId="AD" clId="Web-{BAC222E3-6E43-4B3D-B7C4-A2ED93744904}" dt="2019-02-26T20:00:11.821" v="1811" actId="14100"/>
          <ac:spMkLst>
            <pc:docMk/>
            <pc:sldMk cId="631503974" sldId="268"/>
            <ac:spMk id="13" creationId="{00000000-0000-0000-0000-000000000000}"/>
          </ac:spMkLst>
        </pc:spChg>
        <pc:spChg chg="mod">
          <ac:chgData name="Mari Sian.Whittaker - SCH.539" userId="S::msianwhittaker@educ.somerset.gov.uk::5578d3dd-76cd-4967-a8a2-8969f155d436" providerId="AD" clId="Web-{BAC222E3-6E43-4B3D-B7C4-A2ED93744904}" dt="2019-02-26T20:01:59.430" v="1873" actId="1076"/>
          <ac:spMkLst>
            <pc:docMk/>
            <pc:sldMk cId="631503974" sldId="268"/>
            <ac:spMk id="14" creationId="{00000000-0000-0000-0000-000000000000}"/>
          </ac:spMkLst>
        </pc:spChg>
        <pc:spChg chg="mod">
          <ac:chgData name="Mari Sian.Whittaker - SCH.539" userId="S::msianwhittaker@educ.somerset.gov.uk::5578d3dd-76cd-4967-a8a2-8969f155d436" providerId="AD" clId="Web-{BAC222E3-6E43-4B3D-B7C4-A2ED93744904}" dt="2019-02-26T20:00:09.211" v="1808" actId="20577"/>
          <ac:spMkLst>
            <pc:docMk/>
            <pc:sldMk cId="631503974" sldId="268"/>
            <ac:spMk id="15" creationId="{00000000-0000-0000-0000-000000000000}"/>
          </ac:spMkLst>
        </pc:spChg>
        <pc:spChg chg="add del mod">
          <ac:chgData name="Mari Sian.Whittaker - SCH.539" userId="S::msianwhittaker@educ.somerset.gov.uk::5578d3dd-76cd-4967-a8a2-8969f155d436" providerId="AD" clId="Web-{BAC222E3-6E43-4B3D-B7C4-A2ED93744904}" dt="2019-02-26T19:59:12.336" v="1784"/>
          <ac:spMkLst>
            <pc:docMk/>
            <pc:sldMk cId="631503974" sldId="268"/>
            <ac:spMk id="16" creationId="{32AA03DA-504D-49DF-80E7-7A28E205345C}"/>
          </ac:spMkLst>
        </pc:spChg>
        <pc:spChg chg="add mod">
          <ac:chgData name="Mari Sian.Whittaker - SCH.539" userId="S::msianwhittaker@educ.somerset.gov.uk::5578d3dd-76cd-4967-a8a2-8969f155d436" providerId="AD" clId="Web-{BAC222E3-6E43-4B3D-B7C4-A2ED93744904}" dt="2019-02-26T20:01:48.821" v="1870" actId="1076"/>
          <ac:spMkLst>
            <pc:docMk/>
            <pc:sldMk cId="631503974" sldId="268"/>
            <ac:spMk id="18" creationId="{99E7F79B-F611-4C00-B34C-A03A830F6C14}"/>
          </ac:spMkLst>
        </pc:spChg>
        <pc:spChg chg="add mod">
          <ac:chgData name="Mari Sian.Whittaker - SCH.539" userId="S::msianwhittaker@educ.somerset.gov.uk::5578d3dd-76cd-4967-a8a2-8969f155d436" providerId="AD" clId="Web-{BAC222E3-6E43-4B3D-B7C4-A2ED93744904}" dt="2019-02-26T20:01:47.055" v="1869" actId="1076"/>
          <ac:spMkLst>
            <pc:docMk/>
            <pc:sldMk cId="631503974" sldId="268"/>
            <ac:spMk id="19" creationId="{B8DA0A6C-89E0-4A51-AA35-83D01588F30B}"/>
          </ac:spMkLst>
        </pc:spChg>
        <pc:spChg chg="mod">
          <ac:chgData name="Mari Sian.Whittaker - SCH.539" userId="S::msianwhittaker@educ.somerset.gov.uk::5578d3dd-76cd-4967-a8a2-8969f155d436" providerId="AD" clId="Web-{BAC222E3-6E43-4B3D-B7C4-A2ED93744904}" dt="2019-02-26T20:39:55.610" v="2846" actId="20577"/>
          <ac:spMkLst>
            <pc:docMk/>
            <pc:sldMk cId="631503974" sldId="268"/>
            <ac:spMk id="32" creationId="{00000000-0000-0000-0000-000000000000}"/>
          </ac:spMkLst>
        </pc:spChg>
        <pc:picChg chg="del">
          <ac:chgData name="Mari Sian.Whittaker - SCH.539" userId="S::msianwhittaker@educ.somerset.gov.uk::5578d3dd-76cd-4967-a8a2-8969f155d436" providerId="AD" clId="Web-{BAC222E3-6E43-4B3D-B7C4-A2ED93744904}" dt="2019-02-26T19:59:02.898" v="1781"/>
          <ac:picMkLst>
            <pc:docMk/>
            <pc:sldMk cId="631503974" sldId="268"/>
            <ac:picMk id="4" creationId="{00000000-0000-0000-0000-000000000000}"/>
          </ac:picMkLst>
        </pc:picChg>
      </pc:sldChg>
      <pc:sldChg chg="delSp modSp">
        <pc:chgData name="Mari Sian.Whittaker - SCH.539" userId="S::msianwhittaker@educ.somerset.gov.uk::5578d3dd-76cd-4967-a8a2-8969f155d436" providerId="AD" clId="Web-{BAC222E3-6E43-4B3D-B7C4-A2ED93744904}" dt="2019-02-26T20:39:28.203" v="2843"/>
        <pc:sldMkLst>
          <pc:docMk/>
          <pc:sldMk cId="1381602562" sldId="269"/>
        </pc:sldMkLst>
        <pc:spChg chg="mod">
          <ac:chgData name="Mari Sian.Whittaker - SCH.539" userId="S::msianwhittaker@educ.somerset.gov.uk::5578d3dd-76cd-4967-a8a2-8969f155d436" providerId="AD" clId="Web-{BAC222E3-6E43-4B3D-B7C4-A2ED93744904}" dt="2019-02-26T20:39:28.203" v="2843"/>
          <ac:spMkLst>
            <pc:docMk/>
            <pc:sldMk cId="1381602562" sldId="269"/>
            <ac:spMk id="2" creationId="{00000000-0000-0000-0000-000000000000}"/>
          </ac:spMkLst>
        </pc:spChg>
        <pc:spChg chg="mod">
          <ac:chgData name="Mari Sian.Whittaker - SCH.539" userId="S::msianwhittaker@educ.somerset.gov.uk::5578d3dd-76cd-4967-a8a2-8969f155d436" providerId="AD" clId="Web-{BAC222E3-6E43-4B3D-B7C4-A2ED93744904}" dt="2019-02-26T20:37:51.485" v="2841" actId="14100"/>
          <ac:spMkLst>
            <pc:docMk/>
            <pc:sldMk cId="1381602562" sldId="269"/>
            <ac:spMk id="8" creationId="{00000000-0000-0000-0000-000000000000}"/>
          </ac:spMkLst>
        </pc:spChg>
        <pc:spChg chg="mod">
          <ac:chgData name="Mari Sian.Whittaker - SCH.539" userId="S::msianwhittaker@educ.somerset.gov.uk::5578d3dd-76cd-4967-a8a2-8969f155d436" providerId="AD" clId="Web-{BAC222E3-6E43-4B3D-B7C4-A2ED93744904}" dt="2019-02-26T20:37:41.703" v="2837" actId="1076"/>
          <ac:spMkLst>
            <pc:docMk/>
            <pc:sldMk cId="1381602562" sldId="269"/>
            <ac:spMk id="9" creationId="{00000000-0000-0000-0000-000000000000}"/>
          </ac:spMkLst>
        </pc:spChg>
        <pc:picChg chg="del">
          <ac:chgData name="Mari Sian.Whittaker - SCH.539" userId="S::msianwhittaker@educ.somerset.gov.uk::5578d3dd-76cd-4967-a8a2-8969f155d436" providerId="AD" clId="Web-{BAC222E3-6E43-4B3D-B7C4-A2ED93744904}" dt="2019-02-26T20:35:57.531" v="2818"/>
          <ac:picMkLst>
            <pc:docMk/>
            <pc:sldMk cId="1381602562" sldId="269"/>
            <ac:picMk id="4" creationId="{00000000-0000-0000-0000-000000000000}"/>
          </ac:picMkLst>
        </pc:picChg>
        <pc:picChg chg="mod">
          <ac:chgData name="Mari Sian.Whittaker - SCH.539" userId="S::msianwhittaker@educ.somerset.gov.uk::5578d3dd-76cd-4967-a8a2-8969f155d436" providerId="AD" clId="Web-{BAC222E3-6E43-4B3D-B7C4-A2ED93744904}" dt="2019-02-26T20:37:48.859" v="2840" actId="14100"/>
          <ac:picMkLst>
            <pc:docMk/>
            <pc:sldMk cId="1381602562" sldId="269"/>
            <ac:picMk id="5" creationId="{00000000-0000-0000-0000-000000000000}"/>
          </ac:picMkLst>
        </pc:picChg>
        <pc:picChg chg="del">
          <ac:chgData name="Mari Sian.Whittaker - SCH.539" userId="S::msianwhittaker@educ.somerset.gov.uk::5578d3dd-76cd-4967-a8a2-8969f155d436" providerId="AD" clId="Web-{BAC222E3-6E43-4B3D-B7C4-A2ED93744904}" dt="2019-02-26T20:35:59.359" v="2819"/>
          <ac:picMkLst>
            <pc:docMk/>
            <pc:sldMk cId="1381602562" sldId="269"/>
            <ac:picMk id="6" creationId="{00000000-0000-0000-0000-000000000000}"/>
          </ac:picMkLst>
        </pc:picChg>
      </pc:sldChg>
      <pc:sldChg chg="addSp delSp modSp">
        <pc:chgData name="Mari Sian.Whittaker - SCH.539" userId="S::msianwhittaker@educ.somerset.gov.uk::5578d3dd-76cd-4967-a8a2-8969f155d436" providerId="AD" clId="Web-{BAC222E3-6E43-4B3D-B7C4-A2ED93744904}" dt="2019-02-26T20:35:43.171" v="2810" actId="1076"/>
        <pc:sldMkLst>
          <pc:docMk/>
          <pc:sldMk cId="3180234019" sldId="270"/>
        </pc:sldMkLst>
        <pc:spChg chg="del mod">
          <ac:chgData name="Mari Sian.Whittaker - SCH.539" userId="S::msianwhittaker@educ.somerset.gov.uk::5578d3dd-76cd-4967-a8a2-8969f155d436" providerId="AD" clId="Web-{BAC222E3-6E43-4B3D-B7C4-A2ED93744904}" dt="2019-02-26T20:35:30.921" v="2802"/>
          <ac:spMkLst>
            <pc:docMk/>
            <pc:sldMk cId="3180234019" sldId="270"/>
            <ac:spMk id="2" creationId="{00000000-0000-0000-0000-000000000000}"/>
          </ac:spMkLst>
        </pc:spChg>
        <pc:spChg chg="add del mod">
          <ac:chgData name="Mari Sian.Whittaker - SCH.539" userId="S::msianwhittaker@educ.somerset.gov.uk::5578d3dd-76cd-4967-a8a2-8969f155d436" providerId="AD" clId="Web-{BAC222E3-6E43-4B3D-B7C4-A2ED93744904}" dt="2019-02-26T20:35:33.937" v="2804"/>
          <ac:spMkLst>
            <pc:docMk/>
            <pc:sldMk cId="3180234019" sldId="270"/>
            <ac:spMk id="5" creationId="{41E83928-BB24-4258-8AE4-D9F200DC6BA6}"/>
          </ac:spMkLst>
        </pc:spChg>
        <pc:picChg chg="mod">
          <ac:chgData name="Mari Sian.Whittaker - SCH.539" userId="S::msianwhittaker@educ.somerset.gov.uk::5578d3dd-76cd-4967-a8a2-8969f155d436" providerId="AD" clId="Web-{BAC222E3-6E43-4B3D-B7C4-A2ED93744904}" dt="2019-02-26T20:35:43.171" v="2810" actId="1076"/>
          <ac:picMkLst>
            <pc:docMk/>
            <pc:sldMk cId="3180234019" sldId="270"/>
            <ac:picMk id="11" creationId="{00000000-0000-0000-0000-000000000000}"/>
          </ac:picMkLst>
        </pc:picChg>
      </pc:sldChg>
      <pc:sldChg chg="delSp modSp">
        <pc:chgData name="Mari Sian.Whittaker - SCH.539" userId="S::msianwhittaker@educ.somerset.gov.uk::5578d3dd-76cd-4967-a8a2-8969f155d436" providerId="AD" clId="Web-{BAC222E3-6E43-4B3D-B7C4-A2ED93744904}" dt="2019-02-26T20:35:01.249" v="2797"/>
        <pc:sldMkLst>
          <pc:docMk/>
          <pc:sldMk cId="407601061" sldId="271"/>
        </pc:sldMkLst>
        <pc:spChg chg="mod">
          <ac:chgData name="Mari Sian.Whittaker - SCH.539" userId="S::msianwhittaker@educ.somerset.gov.uk::5578d3dd-76cd-4967-a8a2-8969f155d436" providerId="AD" clId="Web-{BAC222E3-6E43-4B3D-B7C4-A2ED93744904}" dt="2019-02-26T20:35:01.249" v="2797"/>
          <ac:spMkLst>
            <pc:docMk/>
            <pc:sldMk cId="407601061" sldId="271"/>
            <ac:spMk id="4" creationId="{00000000-0000-0000-0000-000000000000}"/>
          </ac:spMkLst>
        </pc:spChg>
        <pc:spChg chg="mod">
          <ac:chgData name="Mari Sian.Whittaker - SCH.539" userId="S::msianwhittaker@educ.somerset.gov.uk::5578d3dd-76cd-4967-a8a2-8969f155d436" providerId="AD" clId="Web-{BAC222E3-6E43-4B3D-B7C4-A2ED93744904}" dt="2019-02-26T20:34:33.171" v="2786" actId="14100"/>
          <ac:spMkLst>
            <pc:docMk/>
            <pc:sldMk cId="407601061" sldId="271"/>
            <ac:spMk id="5" creationId="{00000000-0000-0000-0000-000000000000}"/>
          </ac:spMkLst>
        </pc:spChg>
        <pc:spChg chg="mod">
          <ac:chgData name="Mari Sian.Whittaker - SCH.539" userId="S::msianwhittaker@educ.somerset.gov.uk::5578d3dd-76cd-4967-a8a2-8969f155d436" providerId="AD" clId="Web-{BAC222E3-6E43-4B3D-B7C4-A2ED93744904}" dt="2019-02-26T20:34:39.234" v="2789" actId="20577"/>
          <ac:spMkLst>
            <pc:docMk/>
            <pc:sldMk cId="407601061" sldId="271"/>
            <ac:spMk id="8" creationId="{00000000-0000-0000-0000-000000000000}"/>
          </ac:spMkLst>
        </pc:spChg>
        <pc:spChg chg="del">
          <ac:chgData name="Mari Sian.Whittaker - SCH.539" userId="S::msianwhittaker@educ.somerset.gov.uk::5578d3dd-76cd-4967-a8a2-8969f155d436" providerId="AD" clId="Web-{BAC222E3-6E43-4B3D-B7C4-A2ED93744904}" dt="2019-02-26T20:34:20.984" v="2778"/>
          <ac:spMkLst>
            <pc:docMk/>
            <pc:sldMk cId="407601061" sldId="271"/>
            <ac:spMk id="9" creationId="{00000000-0000-0000-0000-000000000000}"/>
          </ac:spMkLst>
        </pc:spChg>
        <pc:picChg chg="mod">
          <ac:chgData name="Mari Sian.Whittaker - SCH.539" userId="S::msianwhittaker@educ.somerset.gov.uk::5578d3dd-76cd-4967-a8a2-8969f155d436" providerId="AD" clId="Web-{BAC222E3-6E43-4B3D-B7C4-A2ED93744904}" dt="2019-02-26T20:34:42.890" v="2793" actId="1076"/>
          <ac:picMkLst>
            <pc:docMk/>
            <pc:sldMk cId="407601061" sldId="271"/>
            <ac:picMk id="3" creationId="{00000000-0000-0000-0000-000000000000}"/>
          </ac:picMkLst>
        </pc:picChg>
      </pc:sldChg>
      <pc:sldChg chg="delSp modSp">
        <pc:chgData name="Mari Sian.Whittaker - SCH.539" userId="S::msianwhittaker@educ.somerset.gov.uk::5578d3dd-76cd-4967-a8a2-8969f155d436" providerId="AD" clId="Web-{BAC222E3-6E43-4B3D-B7C4-A2ED93744904}" dt="2019-02-26T20:35:09.656" v="2798" actId="20577"/>
        <pc:sldMkLst>
          <pc:docMk/>
          <pc:sldMk cId="1657788314" sldId="272"/>
        </pc:sldMkLst>
        <pc:spChg chg="mod">
          <ac:chgData name="Mari Sian.Whittaker - SCH.539" userId="S::msianwhittaker@educ.somerset.gov.uk::5578d3dd-76cd-4967-a8a2-8969f155d436" providerId="AD" clId="Web-{BAC222E3-6E43-4B3D-B7C4-A2ED93744904}" dt="2019-02-26T20:29:55.483" v="2702"/>
          <ac:spMkLst>
            <pc:docMk/>
            <pc:sldMk cId="1657788314" sldId="272"/>
            <ac:spMk id="2" creationId="{00000000-0000-0000-0000-000000000000}"/>
          </ac:spMkLst>
        </pc:spChg>
        <pc:spChg chg="mod">
          <ac:chgData name="Mari Sian.Whittaker - SCH.539" userId="S::msianwhittaker@educ.somerset.gov.uk::5578d3dd-76cd-4967-a8a2-8969f155d436" providerId="AD" clId="Web-{BAC222E3-6E43-4B3D-B7C4-A2ED93744904}" dt="2019-02-26T20:30:42.405" v="2723" actId="1076"/>
          <ac:spMkLst>
            <pc:docMk/>
            <pc:sldMk cId="1657788314" sldId="272"/>
            <ac:spMk id="7" creationId="{00000000-0000-0000-0000-000000000000}"/>
          </ac:spMkLst>
        </pc:spChg>
        <pc:spChg chg="del mod">
          <ac:chgData name="Mari Sian.Whittaker - SCH.539" userId="S::msianwhittaker@educ.somerset.gov.uk::5578d3dd-76cd-4967-a8a2-8969f155d436" providerId="AD" clId="Web-{BAC222E3-6E43-4B3D-B7C4-A2ED93744904}" dt="2019-02-26T20:30:02.842" v="2705"/>
          <ac:spMkLst>
            <pc:docMk/>
            <pc:sldMk cId="1657788314" sldId="272"/>
            <ac:spMk id="10" creationId="{00000000-0000-0000-0000-000000000000}"/>
          </ac:spMkLst>
        </pc:spChg>
        <pc:spChg chg="mod">
          <ac:chgData name="Mari Sian.Whittaker - SCH.539" userId="S::msianwhittaker@educ.somerset.gov.uk::5578d3dd-76cd-4967-a8a2-8969f155d436" providerId="AD" clId="Web-{BAC222E3-6E43-4B3D-B7C4-A2ED93744904}" dt="2019-02-26T20:35:09.656" v="2798" actId="20577"/>
          <ac:spMkLst>
            <pc:docMk/>
            <pc:sldMk cId="1657788314" sldId="272"/>
            <ac:spMk id="12" creationId="{00000000-0000-0000-0000-000000000000}"/>
          </ac:spMkLst>
        </pc:spChg>
        <pc:spChg chg="del">
          <ac:chgData name="Mari Sian.Whittaker - SCH.539" userId="S::msianwhittaker@educ.somerset.gov.uk::5578d3dd-76cd-4967-a8a2-8969f155d436" providerId="AD" clId="Web-{BAC222E3-6E43-4B3D-B7C4-A2ED93744904}" dt="2019-02-26T20:30:09.889" v="2708"/>
          <ac:spMkLst>
            <pc:docMk/>
            <pc:sldMk cId="1657788314" sldId="272"/>
            <ac:spMk id="14" creationId="{00000000-0000-0000-0000-000000000000}"/>
          </ac:spMkLst>
        </pc:spChg>
        <pc:picChg chg="mod">
          <ac:chgData name="Mari Sian.Whittaker - SCH.539" userId="S::msianwhittaker@educ.somerset.gov.uk::5578d3dd-76cd-4967-a8a2-8969f155d436" providerId="AD" clId="Web-{BAC222E3-6E43-4B3D-B7C4-A2ED93744904}" dt="2019-02-26T20:30:39.530" v="2722" actId="1076"/>
          <ac:picMkLst>
            <pc:docMk/>
            <pc:sldMk cId="1657788314" sldId="272"/>
            <ac:picMk id="4" creationId="{00000000-0000-0000-0000-000000000000}"/>
          </ac:picMkLst>
        </pc:picChg>
      </pc:sldChg>
      <pc:sldChg chg="modSp">
        <pc:chgData name="Mari Sian.Whittaker - SCH.539" userId="S::msianwhittaker@educ.somerset.gov.uk::5578d3dd-76cd-4967-a8a2-8969f155d436" providerId="AD" clId="Web-{BAC222E3-6E43-4B3D-B7C4-A2ED93744904}" dt="2019-02-26T20:29:26.483" v="2694" actId="20577"/>
        <pc:sldMkLst>
          <pc:docMk/>
          <pc:sldMk cId="281636910" sldId="273"/>
        </pc:sldMkLst>
        <pc:spChg chg="mod">
          <ac:chgData name="Mari Sian.Whittaker - SCH.539" userId="S::msianwhittaker@educ.somerset.gov.uk::5578d3dd-76cd-4967-a8a2-8969f155d436" providerId="AD" clId="Web-{BAC222E3-6E43-4B3D-B7C4-A2ED93744904}" dt="2019-02-26T20:23:05.294" v="2514"/>
          <ac:spMkLst>
            <pc:docMk/>
            <pc:sldMk cId="281636910" sldId="273"/>
            <ac:spMk id="4" creationId="{00000000-0000-0000-0000-000000000000}"/>
          </ac:spMkLst>
        </pc:spChg>
        <pc:spChg chg="mod">
          <ac:chgData name="Mari Sian.Whittaker - SCH.539" userId="S::msianwhittaker@educ.somerset.gov.uk::5578d3dd-76cd-4967-a8a2-8969f155d436" providerId="AD" clId="Web-{BAC222E3-6E43-4B3D-B7C4-A2ED93744904}" dt="2019-02-26T20:29:26.483" v="2694" actId="20577"/>
          <ac:spMkLst>
            <pc:docMk/>
            <pc:sldMk cId="281636910" sldId="273"/>
            <ac:spMk id="5" creationId="{00000000-0000-0000-0000-000000000000}"/>
          </ac:spMkLst>
        </pc:spChg>
        <pc:spChg chg="mod">
          <ac:chgData name="Mari Sian.Whittaker - SCH.539" userId="S::msianwhittaker@educ.somerset.gov.uk::5578d3dd-76cd-4967-a8a2-8969f155d436" providerId="AD" clId="Web-{BAC222E3-6E43-4B3D-B7C4-A2ED93744904}" dt="2019-02-26T20:28:36.639" v="2678" actId="1076"/>
          <ac:spMkLst>
            <pc:docMk/>
            <pc:sldMk cId="281636910" sldId="273"/>
            <ac:spMk id="8" creationId="{00000000-0000-0000-0000-000000000000}"/>
          </ac:spMkLst>
        </pc:spChg>
        <pc:picChg chg="mod">
          <ac:chgData name="Mari Sian.Whittaker - SCH.539" userId="S::msianwhittaker@educ.somerset.gov.uk::5578d3dd-76cd-4967-a8a2-8969f155d436" providerId="AD" clId="Web-{BAC222E3-6E43-4B3D-B7C4-A2ED93744904}" dt="2019-02-26T20:28:34.389" v="2677" actId="14100"/>
          <ac:picMkLst>
            <pc:docMk/>
            <pc:sldMk cId="281636910" sldId="273"/>
            <ac:picMk id="7" creationId="{00000000-0000-0000-0000-000000000000}"/>
          </ac:picMkLst>
        </pc:picChg>
      </pc:sldChg>
      <pc:sldChg chg="modSp add del">
        <pc:chgData name="Mari Sian.Whittaker - SCH.539" userId="S::msianwhittaker@educ.somerset.gov.uk::5578d3dd-76cd-4967-a8a2-8969f155d436" providerId="AD" clId="Web-{BAC222E3-6E43-4B3D-B7C4-A2ED93744904}" dt="2019-02-26T20:22:55.231" v="2513" actId="1076"/>
        <pc:sldMkLst>
          <pc:docMk/>
          <pc:sldMk cId="1848568882" sldId="274"/>
        </pc:sldMkLst>
        <pc:spChg chg="mod">
          <ac:chgData name="Mari Sian.Whittaker - SCH.539" userId="S::msianwhittaker@educ.somerset.gov.uk::5578d3dd-76cd-4967-a8a2-8969f155d436" providerId="AD" clId="Web-{BAC222E3-6E43-4B3D-B7C4-A2ED93744904}" dt="2019-02-26T20:22:31.450" v="2506" actId="14100"/>
          <ac:spMkLst>
            <pc:docMk/>
            <pc:sldMk cId="1848568882" sldId="274"/>
            <ac:spMk id="2" creationId="{00000000-0000-0000-0000-000000000000}"/>
          </ac:spMkLst>
        </pc:spChg>
        <pc:spChg chg="mod">
          <ac:chgData name="Mari Sian.Whittaker - SCH.539" userId="S::msianwhittaker@educ.somerset.gov.uk::5578d3dd-76cd-4967-a8a2-8969f155d436" providerId="AD" clId="Web-{BAC222E3-6E43-4B3D-B7C4-A2ED93744904}" dt="2019-02-26T20:22:51.153" v="2510" actId="20577"/>
          <ac:spMkLst>
            <pc:docMk/>
            <pc:sldMk cId="1848568882" sldId="274"/>
            <ac:spMk id="10" creationId="{00000000-0000-0000-0000-000000000000}"/>
          </ac:spMkLst>
        </pc:spChg>
        <pc:picChg chg="mod">
          <ac:chgData name="Mari Sian.Whittaker - SCH.539" userId="S::msianwhittaker@educ.somerset.gov.uk::5578d3dd-76cd-4967-a8a2-8969f155d436" providerId="AD" clId="Web-{BAC222E3-6E43-4B3D-B7C4-A2ED93744904}" dt="2019-02-26T20:22:55.231" v="2513" actId="1076"/>
          <ac:picMkLst>
            <pc:docMk/>
            <pc:sldMk cId="1848568882" sldId="274"/>
            <ac:picMk id="5" creationId="{00000000-0000-0000-0000-000000000000}"/>
          </ac:picMkLst>
        </pc:picChg>
        <pc:picChg chg="mod">
          <ac:chgData name="Mari Sian.Whittaker - SCH.539" userId="S::msianwhittaker@educ.somerset.gov.uk::5578d3dd-76cd-4967-a8a2-8969f155d436" providerId="AD" clId="Web-{BAC222E3-6E43-4B3D-B7C4-A2ED93744904}" dt="2019-02-26T20:22:53.263" v="2512" actId="1076"/>
          <ac:picMkLst>
            <pc:docMk/>
            <pc:sldMk cId="1848568882" sldId="274"/>
            <ac:picMk id="9" creationId="{00000000-0000-0000-0000-000000000000}"/>
          </ac:picMkLst>
        </pc:picChg>
      </pc:sldChg>
      <pc:sldChg chg="delSp modSp">
        <pc:chgData name="Mari Sian.Whittaker - SCH.539" userId="S::msianwhittaker@educ.somerset.gov.uk::5578d3dd-76cd-4967-a8a2-8969f155d436" providerId="AD" clId="Web-{BAC222E3-6E43-4B3D-B7C4-A2ED93744904}" dt="2019-02-26T20:18:55.965" v="2382" actId="1076"/>
        <pc:sldMkLst>
          <pc:docMk/>
          <pc:sldMk cId="3790169683" sldId="275"/>
        </pc:sldMkLst>
        <pc:spChg chg="mod">
          <ac:chgData name="Mari Sian.Whittaker - SCH.539" userId="S::msianwhittaker@educ.somerset.gov.uk::5578d3dd-76cd-4967-a8a2-8969f155d436" providerId="AD" clId="Web-{BAC222E3-6E43-4B3D-B7C4-A2ED93744904}" dt="2019-02-26T20:18:55.965" v="2382" actId="1076"/>
          <ac:spMkLst>
            <pc:docMk/>
            <pc:sldMk cId="3790169683" sldId="275"/>
            <ac:spMk id="26" creationId="{00000000-0000-0000-0000-000000000000}"/>
          </ac:spMkLst>
        </pc:spChg>
        <pc:picChg chg="del">
          <ac:chgData name="Mari Sian.Whittaker - SCH.539" userId="S::msianwhittaker@educ.somerset.gov.uk::5578d3dd-76cd-4967-a8a2-8969f155d436" providerId="AD" clId="Web-{BAC222E3-6E43-4B3D-B7C4-A2ED93744904}" dt="2019-02-26T20:18:47.762" v="2377"/>
          <ac:picMkLst>
            <pc:docMk/>
            <pc:sldMk cId="3790169683" sldId="275"/>
            <ac:picMk id="2" creationId="{00000000-0000-0000-0000-000000000000}"/>
          </ac:picMkLst>
        </pc:picChg>
      </pc:sldChg>
      <pc:sldChg chg="addSp delSp modSp ord">
        <pc:chgData name="Mari Sian.Whittaker - SCH.539" userId="S::msianwhittaker@educ.somerset.gov.uk::5578d3dd-76cd-4967-a8a2-8969f155d436" providerId="AD" clId="Web-{BAC222E3-6E43-4B3D-B7C4-A2ED93744904}" dt="2019-02-26T19:42:53.426" v="1601"/>
        <pc:sldMkLst>
          <pc:docMk/>
          <pc:sldMk cId="164245346" sldId="278"/>
        </pc:sldMkLst>
        <pc:spChg chg="add del mod">
          <ac:chgData name="Mari Sian.Whittaker - SCH.539" userId="S::msianwhittaker@educ.somerset.gov.uk::5578d3dd-76cd-4967-a8a2-8969f155d436" providerId="AD" clId="Web-{BAC222E3-6E43-4B3D-B7C4-A2ED93744904}" dt="2019-02-26T18:41:25.274" v="756"/>
          <ac:spMkLst>
            <pc:docMk/>
            <pc:sldMk cId="164245346" sldId="278"/>
            <ac:spMk id="2" creationId="{1C149FC6-CBEB-4A0D-A776-F9AA92E9213C}"/>
          </ac:spMkLst>
        </pc:spChg>
        <pc:spChg chg="add del mod">
          <ac:chgData name="Mari Sian.Whittaker - SCH.539" userId="S::msianwhittaker@educ.somerset.gov.uk::5578d3dd-76cd-4967-a8a2-8969f155d436" providerId="AD" clId="Web-{BAC222E3-6E43-4B3D-B7C4-A2ED93744904}" dt="2019-02-26T19:03:42.581" v="1136"/>
          <ac:spMkLst>
            <pc:docMk/>
            <pc:sldMk cId="164245346" sldId="278"/>
            <ac:spMk id="4" creationId="{71BC9879-F234-41BB-8BC0-4864B9DA798E}"/>
          </ac:spMkLst>
        </pc:spChg>
        <pc:spChg chg="add mod">
          <ac:chgData name="Mari Sian.Whittaker - SCH.539" userId="S::msianwhittaker@educ.somerset.gov.uk::5578d3dd-76cd-4967-a8a2-8969f155d436" providerId="AD" clId="Web-{BAC222E3-6E43-4B3D-B7C4-A2ED93744904}" dt="2019-02-26T19:39:09.207" v="1566" actId="20577"/>
          <ac:spMkLst>
            <pc:docMk/>
            <pc:sldMk cId="164245346" sldId="278"/>
            <ac:spMk id="6" creationId="{5DF0802B-3F7E-4AD5-BB9C-E06F88608233}"/>
          </ac:spMkLst>
        </pc:spChg>
        <pc:picChg chg="add mod modCrop">
          <ac:chgData name="Mari Sian.Whittaker - SCH.539" userId="S::msianwhittaker@educ.somerset.gov.uk::5578d3dd-76cd-4967-a8a2-8969f155d436" providerId="AD" clId="Web-{BAC222E3-6E43-4B3D-B7C4-A2ED93744904}" dt="2019-02-26T19:42:53.426" v="1601"/>
          <ac:picMkLst>
            <pc:docMk/>
            <pc:sldMk cId="164245346" sldId="278"/>
            <ac:picMk id="2" creationId="{18F58DF4-DA76-498B-91F3-D82A5CAD3CFE}"/>
          </ac:picMkLst>
        </pc:picChg>
        <pc:picChg chg="del mod">
          <ac:chgData name="Mari Sian.Whittaker - SCH.539" userId="S::msianwhittaker@educ.somerset.gov.uk::5578d3dd-76cd-4967-a8a2-8969f155d436" providerId="AD" clId="Web-{BAC222E3-6E43-4B3D-B7C4-A2ED93744904}" dt="2019-02-26T18:51:39.912" v="957"/>
          <ac:picMkLst>
            <pc:docMk/>
            <pc:sldMk cId="164245346" sldId="278"/>
            <ac:picMk id="5" creationId="{8212B663-F443-431B-BBD9-ACDBE6E194B3}"/>
          </ac:picMkLst>
        </pc:picChg>
      </pc:sldChg>
      <pc:sldChg chg="modSp">
        <pc:chgData name="Mari Sian.Whittaker - SCH.539" userId="S::msianwhittaker@educ.somerset.gov.uk::5578d3dd-76cd-4967-a8a2-8969f155d436" providerId="AD" clId="Web-{BAC222E3-6E43-4B3D-B7C4-A2ED93744904}" dt="2019-02-26T18:04:16.797" v="18" actId="1076"/>
        <pc:sldMkLst>
          <pc:docMk/>
          <pc:sldMk cId="1630627167" sldId="279"/>
        </pc:sldMkLst>
        <pc:spChg chg="mod">
          <ac:chgData name="Mari Sian.Whittaker - SCH.539" userId="S::msianwhittaker@educ.somerset.gov.uk::5578d3dd-76cd-4967-a8a2-8969f155d436" providerId="AD" clId="Web-{BAC222E3-6E43-4B3D-B7C4-A2ED93744904}" dt="2019-02-26T18:04:16.797" v="18" actId="1076"/>
          <ac:spMkLst>
            <pc:docMk/>
            <pc:sldMk cId="1630627167" sldId="279"/>
            <ac:spMk id="3" creationId="{DDB506BF-0F41-457C-9013-3D07BF74CCDF}"/>
          </ac:spMkLst>
        </pc:spChg>
      </pc:sldChg>
      <pc:sldChg chg="modSp">
        <pc:chgData name="Mari Sian.Whittaker - SCH.539" userId="S::msianwhittaker@educ.somerset.gov.uk::5578d3dd-76cd-4967-a8a2-8969f155d436" providerId="AD" clId="Web-{BAC222E3-6E43-4B3D-B7C4-A2ED93744904}" dt="2019-02-26T18:59:15.286" v="1101" actId="1076"/>
        <pc:sldMkLst>
          <pc:docMk/>
          <pc:sldMk cId="2236007068" sldId="282"/>
        </pc:sldMkLst>
        <pc:spChg chg="mod">
          <ac:chgData name="Mari Sian.Whittaker - SCH.539" userId="S::msianwhittaker@educ.somerset.gov.uk::5578d3dd-76cd-4967-a8a2-8969f155d436" providerId="AD" clId="Web-{BAC222E3-6E43-4B3D-B7C4-A2ED93744904}" dt="2019-02-26T18:13:21.121" v="149" actId="1076"/>
          <ac:spMkLst>
            <pc:docMk/>
            <pc:sldMk cId="2236007068" sldId="282"/>
            <ac:spMk id="2" creationId="{00000000-0000-0000-0000-000000000000}"/>
          </ac:spMkLst>
        </pc:spChg>
        <pc:spChg chg="mod">
          <ac:chgData name="Mari Sian.Whittaker - SCH.539" userId="S::msianwhittaker@educ.somerset.gov.uk::5578d3dd-76cd-4967-a8a2-8969f155d436" providerId="AD" clId="Web-{BAC222E3-6E43-4B3D-B7C4-A2ED93744904}" dt="2019-02-26T18:59:15.286" v="1101" actId="1076"/>
          <ac:spMkLst>
            <pc:docMk/>
            <pc:sldMk cId="2236007068" sldId="282"/>
            <ac:spMk id="3" creationId="{00000000-0000-0000-0000-000000000000}"/>
          </ac:spMkLst>
        </pc:spChg>
      </pc:sldChg>
      <pc:sldChg chg="modSp">
        <pc:chgData name="Mari Sian.Whittaker - SCH.539" userId="S::msianwhittaker@educ.somerset.gov.uk::5578d3dd-76cd-4967-a8a2-8969f155d436" providerId="AD" clId="Web-{BAC222E3-6E43-4B3D-B7C4-A2ED93744904}" dt="2019-02-26T18:12:29.012" v="134" actId="20577"/>
        <pc:sldMkLst>
          <pc:docMk/>
          <pc:sldMk cId="3456778887" sldId="283"/>
        </pc:sldMkLst>
        <pc:spChg chg="mod">
          <ac:chgData name="Mari Sian.Whittaker - SCH.539" userId="S::msianwhittaker@educ.somerset.gov.uk::5578d3dd-76cd-4967-a8a2-8969f155d436" providerId="AD" clId="Web-{BAC222E3-6E43-4B3D-B7C4-A2ED93744904}" dt="2019-02-26T18:12:29.012" v="134" actId="20577"/>
          <ac:spMkLst>
            <pc:docMk/>
            <pc:sldMk cId="3456778887" sldId="283"/>
            <ac:spMk id="2" creationId="{00000000-0000-0000-0000-000000000000}"/>
          </ac:spMkLst>
        </pc:spChg>
      </pc:sldChg>
      <pc:sldChg chg="addSp modSp new ord">
        <pc:chgData name="Mari Sian.Whittaker - SCH.539" userId="S::msianwhittaker@educ.somerset.gov.uk::5578d3dd-76cd-4967-a8a2-8969f155d436" providerId="AD" clId="Web-{BAC222E3-6E43-4B3D-B7C4-A2ED93744904}" dt="2019-02-26T19:02:51.456" v="1125" actId="20577"/>
        <pc:sldMkLst>
          <pc:docMk/>
          <pc:sldMk cId="2307432288" sldId="288"/>
        </pc:sldMkLst>
        <pc:spChg chg="mod">
          <ac:chgData name="Mari Sian.Whittaker - SCH.539" userId="S::msianwhittaker@educ.somerset.gov.uk::5578d3dd-76cd-4967-a8a2-8969f155d436" providerId="AD" clId="Web-{BAC222E3-6E43-4B3D-B7C4-A2ED93744904}" dt="2019-02-26T18:50:23.584" v="945" actId="1076"/>
          <ac:spMkLst>
            <pc:docMk/>
            <pc:sldMk cId="2307432288" sldId="288"/>
            <ac:spMk id="2" creationId="{B04D985A-28D7-4A91-A7A8-6D004F447F7B}"/>
          </ac:spMkLst>
        </pc:spChg>
        <pc:spChg chg="mod">
          <ac:chgData name="Mari Sian.Whittaker - SCH.539" userId="S::msianwhittaker@educ.somerset.gov.uk::5578d3dd-76cd-4967-a8a2-8969f155d436" providerId="AD" clId="Web-{BAC222E3-6E43-4B3D-B7C4-A2ED93744904}" dt="2019-02-26T19:02:51.456" v="1125" actId="20577"/>
          <ac:spMkLst>
            <pc:docMk/>
            <pc:sldMk cId="2307432288" sldId="288"/>
            <ac:spMk id="3" creationId="{28E30926-3B74-4399-A824-F838594F23A1}"/>
          </ac:spMkLst>
        </pc:spChg>
        <pc:picChg chg="add mod modCrop">
          <ac:chgData name="Mari Sian.Whittaker - SCH.539" userId="S::msianwhittaker@educ.somerset.gov.uk::5578d3dd-76cd-4967-a8a2-8969f155d436" providerId="AD" clId="Web-{BAC222E3-6E43-4B3D-B7C4-A2ED93744904}" dt="2019-02-26T18:50:21.006" v="944" actId="1076"/>
          <ac:picMkLst>
            <pc:docMk/>
            <pc:sldMk cId="2307432288" sldId="288"/>
            <ac:picMk id="4" creationId="{6D62ACD8-35F8-4746-A5B4-67990E13A7E6}"/>
          </ac:picMkLst>
        </pc:picChg>
      </pc:sldChg>
      <pc:sldChg chg="addSp delSp modSp new">
        <pc:chgData name="Mari Sian.Whittaker - SCH.539" userId="S::msianwhittaker@educ.somerset.gov.uk::5578d3dd-76cd-4967-a8a2-8969f155d436" providerId="AD" clId="Web-{BAC222E3-6E43-4B3D-B7C4-A2ED93744904}" dt="2019-02-26T19:31:23.440" v="1314" actId="1076"/>
        <pc:sldMkLst>
          <pc:docMk/>
          <pc:sldMk cId="514294570" sldId="289"/>
        </pc:sldMkLst>
        <pc:spChg chg="add mod">
          <ac:chgData name="Mari Sian.Whittaker - SCH.539" userId="S::msianwhittaker@educ.somerset.gov.uk::5578d3dd-76cd-4967-a8a2-8969f155d436" providerId="AD" clId="Web-{BAC222E3-6E43-4B3D-B7C4-A2ED93744904}" dt="2019-02-26T19:31:16.893" v="1312" actId="14100"/>
          <ac:spMkLst>
            <pc:docMk/>
            <pc:sldMk cId="514294570" sldId="289"/>
            <ac:spMk id="3" creationId="{011AE13B-1093-4429-A2B6-FF434C287E23}"/>
          </ac:spMkLst>
        </pc:spChg>
        <pc:picChg chg="add del mod">
          <ac:chgData name="Mari Sian.Whittaker - SCH.539" userId="S::msianwhittaker@educ.somerset.gov.uk::5578d3dd-76cd-4967-a8a2-8969f155d436" providerId="AD" clId="Web-{BAC222E3-6E43-4B3D-B7C4-A2ED93744904}" dt="2019-02-26T19:30:51.299" v="1304"/>
          <ac:picMkLst>
            <pc:docMk/>
            <pc:sldMk cId="514294570" sldId="289"/>
            <ac:picMk id="2" creationId="{E7E583E6-91A4-43B5-8059-3B24E391DF48}"/>
          </ac:picMkLst>
        </pc:picChg>
        <pc:picChg chg="add mod">
          <ac:chgData name="Mari Sian.Whittaker - SCH.539" userId="S::msianwhittaker@educ.somerset.gov.uk::5578d3dd-76cd-4967-a8a2-8969f155d436" providerId="AD" clId="Web-{BAC222E3-6E43-4B3D-B7C4-A2ED93744904}" dt="2019-02-26T19:31:23.440" v="1314" actId="1076"/>
          <ac:picMkLst>
            <pc:docMk/>
            <pc:sldMk cId="514294570" sldId="289"/>
            <ac:picMk id="4" creationId="{A92095CF-2A03-41B5-867C-D2690715A96D}"/>
          </ac:picMkLst>
        </pc:picChg>
      </pc:sldChg>
      <pc:sldChg chg="modSp add ord replId">
        <pc:chgData name="Mari Sian.Whittaker - SCH.539" userId="S::msianwhittaker@educ.somerset.gov.uk::5578d3dd-76cd-4967-a8a2-8969f155d436" providerId="AD" clId="Web-{BAC222E3-6E43-4B3D-B7C4-A2ED93744904}" dt="2019-02-26T19:49:20.709" v="1646" actId="20577"/>
        <pc:sldMkLst>
          <pc:docMk/>
          <pc:sldMk cId="1003044556" sldId="290"/>
        </pc:sldMkLst>
        <pc:spChg chg="mod">
          <ac:chgData name="Mari Sian.Whittaker - SCH.539" userId="S::msianwhittaker@educ.somerset.gov.uk::5578d3dd-76cd-4967-a8a2-8969f155d436" providerId="AD" clId="Web-{BAC222E3-6E43-4B3D-B7C4-A2ED93744904}" dt="2019-02-26T19:49:20.709" v="1646" actId="20577"/>
          <ac:spMkLst>
            <pc:docMk/>
            <pc:sldMk cId="1003044556" sldId="290"/>
            <ac:spMk id="2" creationId="{00000000-0000-0000-0000-000000000000}"/>
          </ac:spMkLst>
        </pc:spChg>
        <pc:spChg chg="mod">
          <ac:chgData name="Mari Sian.Whittaker - SCH.539" userId="S::msianwhittaker@educ.somerset.gov.uk::5578d3dd-76cd-4967-a8a2-8969f155d436" providerId="AD" clId="Web-{BAC222E3-6E43-4B3D-B7C4-A2ED93744904}" dt="2019-02-26T19:39:25.395" v="1571" actId="20577"/>
          <ac:spMkLst>
            <pc:docMk/>
            <pc:sldMk cId="1003044556" sldId="290"/>
            <ac:spMk id="3" creationId="{5C7B33EB-D518-4B4E-812E-5020FFA15C5C}"/>
          </ac:spMkLst>
        </pc:spChg>
      </pc:sldChg>
      <pc:sldChg chg="modSp add mod ord setBg">
        <pc:chgData name="Mari Sian.Whittaker - SCH.539" userId="S::msianwhittaker@educ.somerset.gov.uk::5578d3dd-76cd-4967-a8a2-8969f155d436" providerId="AD" clId="Web-{BAC222E3-6E43-4B3D-B7C4-A2ED93744904}" dt="2019-02-26T20:02:07.727" v="1875"/>
        <pc:sldMkLst>
          <pc:docMk/>
          <pc:sldMk cId="3241248666" sldId="291"/>
        </pc:sldMkLst>
        <pc:graphicFrameChg chg="mod modGraphic">
          <ac:chgData name="Mari Sian.Whittaker - SCH.539" userId="S::msianwhittaker@educ.somerset.gov.uk::5578d3dd-76cd-4967-a8a2-8969f155d436" providerId="AD" clId="Web-{BAC222E3-6E43-4B3D-B7C4-A2ED93744904}" dt="2019-02-26T20:02:07.727" v="1875"/>
          <ac:graphicFrameMkLst>
            <pc:docMk/>
            <pc:sldMk cId="3241248666" sldId="291"/>
            <ac:graphicFrameMk id="3" creationId="{F5625E8B-6368-4B3F-AA60-2DB3EDD3A34A}"/>
          </ac:graphicFrameMkLst>
        </pc:graphicFrameChg>
      </pc:sldChg>
      <pc:sldChg chg="modSp add ord">
        <pc:chgData name="Mari Sian.Whittaker - SCH.539" userId="S::msianwhittaker@educ.somerset.gov.uk::5578d3dd-76cd-4967-a8a2-8969f155d436" providerId="AD" clId="Web-{BAC222E3-6E43-4B3D-B7C4-A2ED93744904}" dt="2019-02-26T19:58:25.898" v="1758" actId="1076"/>
        <pc:sldMkLst>
          <pc:docMk/>
          <pc:sldMk cId="3443796541" sldId="292"/>
        </pc:sldMkLst>
        <pc:spChg chg="mod">
          <ac:chgData name="Mari Sian.Whittaker - SCH.539" userId="S::msianwhittaker@educ.somerset.gov.uk::5578d3dd-76cd-4967-a8a2-8969f155d436" providerId="AD" clId="Web-{BAC222E3-6E43-4B3D-B7C4-A2ED93744904}" dt="2019-02-26T19:58:25.898" v="1758" actId="1076"/>
          <ac:spMkLst>
            <pc:docMk/>
            <pc:sldMk cId="3443796541" sldId="292"/>
            <ac:spMk id="2" creationId="{014D51AC-9BAB-46E4-9BA0-D63B8A25FE13}"/>
          </ac:spMkLst>
        </pc:spChg>
        <pc:spChg chg="mod">
          <ac:chgData name="Mari Sian.Whittaker - SCH.539" userId="S::msianwhittaker@educ.somerset.gov.uk::5578d3dd-76cd-4967-a8a2-8969f155d436" providerId="AD" clId="Web-{BAC222E3-6E43-4B3D-B7C4-A2ED93744904}" dt="2019-02-26T19:58:18.586" v="1754" actId="20577"/>
          <ac:spMkLst>
            <pc:docMk/>
            <pc:sldMk cId="3443796541" sldId="292"/>
            <ac:spMk id="3" creationId="{A1311ED4-CBDF-4395-87BF-E36C3C858EA7}"/>
          </ac:spMkLst>
        </pc:spChg>
      </pc:sldChg>
    </pc:docChg>
  </pc:docChgLst>
  <pc:docChgLst>
    <pc:chgData name="Mari Sian.Whittaker - SCH.539" userId="S::msianwhittaker@educ.somerset.gov.uk::5578d3dd-76cd-4967-a8a2-8969f155d436" providerId="AD" clId="Web-{E84716FC-E362-46CE-8394-C436E3B2D4DE}"/>
    <pc:docChg chg="addSld modSld sldOrd">
      <pc:chgData name="Mari Sian.Whittaker - SCH.539" userId="S::msianwhittaker@educ.somerset.gov.uk::5578d3dd-76cd-4967-a8a2-8969f155d436" providerId="AD" clId="Web-{E84716FC-E362-46CE-8394-C436E3B2D4DE}" dt="2019-01-21T13:22:45.049" v="154" actId="20577"/>
      <pc:docMkLst>
        <pc:docMk/>
      </pc:docMkLst>
      <pc:sldChg chg="modSp add ord">
        <pc:chgData name="Mari Sian.Whittaker - SCH.539" userId="S::msianwhittaker@educ.somerset.gov.uk::5578d3dd-76cd-4967-a8a2-8969f155d436" providerId="AD" clId="Web-{E84716FC-E362-46CE-8394-C436E3B2D4DE}" dt="2019-01-21T13:22:18.487" v="130" actId="20577"/>
        <pc:sldMkLst>
          <pc:docMk/>
          <pc:sldMk cId="1416496735" sldId="293"/>
        </pc:sldMkLst>
        <pc:spChg chg="mod">
          <ac:chgData name="Mari Sian.Whittaker - SCH.539" userId="S::msianwhittaker@educ.somerset.gov.uk::5578d3dd-76cd-4967-a8a2-8969f155d436" providerId="AD" clId="Web-{E84716FC-E362-46CE-8394-C436E3B2D4DE}" dt="2019-01-21T13:22:18.487" v="130" actId="20577"/>
          <ac:spMkLst>
            <pc:docMk/>
            <pc:sldMk cId="1416496735" sldId="293"/>
            <ac:spMk id="4" creationId="{7F8BB5E3-CABB-4894-A4A1-B24111D6A91D}"/>
          </ac:spMkLst>
        </pc:spChg>
      </pc:sldChg>
      <pc:sldChg chg="add ord">
        <pc:chgData name="Mari Sian.Whittaker - SCH.539" userId="S::msianwhittaker@educ.somerset.gov.uk::5578d3dd-76cd-4967-a8a2-8969f155d436" providerId="AD" clId="Web-{E84716FC-E362-46CE-8394-C436E3B2D4DE}" dt="2019-01-21T13:17:54.892" v="10"/>
        <pc:sldMkLst>
          <pc:docMk/>
          <pc:sldMk cId="3395044428" sldId="294"/>
        </pc:sldMkLst>
      </pc:sldChg>
      <pc:sldChg chg="modSp add ord">
        <pc:chgData name="Mari Sian.Whittaker - SCH.539" userId="S::msianwhittaker@educ.somerset.gov.uk::5578d3dd-76cd-4967-a8a2-8969f155d436" providerId="AD" clId="Web-{E84716FC-E362-46CE-8394-C436E3B2D4DE}" dt="2019-01-21T13:22:45.049" v="153" actId="20577"/>
        <pc:sldMkLst>
          <pc:docMk/>
          <pc:sldMk cId="2350597262" sldId="295"/>
        </pc:sldMkLst>
        <pc:spChg chg="mod">
          <ac:chgData name="Mari Sian.Whittaker - SCH.539" userId="S::msianwhittaker@educ.somerset.gov.uk::5578d3dd-76cd-4967-a8a2-8969f155d436" providerId="AD" clId="Web-{E84716FC-E362-46CE-8394-C436E3B2D4DE}" dt="2019-01-21T13:21:10.940" v="82" actId="20577"/>
          <ac:spMkLst>
            <pc:docMk/>
            <pc:sldMk cId="2350597262" sldId="295"/>
            <ac:spMk id="2" creationId="{A3650369-9732-40F3-BBC2-26072A85E18C}"/>
          </ac:spMkLst>
        </pc:spChg>
        <pc:spChg chg="mod">
          <ac:chgData name="Mari Sian.Whittaker - SCH.539" userId="S::msianwhittaker@educ.somerset.gov.uk::5578d3dd-76cd-4967-a8a2-8969f155d436" providerId="AD" clId="Web-{E84716FC-E362-46CE-8394-C436E3B2D4DE}" dt="2019-01-21T13:20:48.033" v="68" actId="1076"/>
          <ac:spMkLst>
            <pc:docMk/>
            <pc:sldMk cId="2350597262" sldId="295"/>
            <ac:spMk id="3" creationId="{F2A98903-5A0A-47E6-A76D-CBA24E7B4201}"/>
          </ac:spMkLst>
        </pc:spChg>
        <pc:spChg chg="mod">
          <ac:chgData name="Mari Sian.Whittaker - SCH.539" userId="S::msianwhittaker@educ.somerset.gov.uk::5578d3dd-76cd-4967-a8a2-8969f155d436" providerId="AD" clId="Web-{E84716FC-E362-46CE-8394-C436E3B2D4DE}" dt="2019-01-21T13:22:45.049" v="153" actId="20577"/>
          <ac:spMkLst>
            <pc:docMk/>
            <pc:sldMk cId="2350597262" sldId="295"/>
            <ac:spMk id="6" creationId="{353C4400-F92F-461D-9F42-B7C18D825CFF}"/>
          </ac:spMkLst>
        </pc:spChg>
        <pc:picChg chg="mod">
          <ac:chgData name="Mari Sian.Whittaker - SCH.539" userId="S::msianwhittaker@educ.somerset.gov.uk::5578d3dd-76cd-4967-a8a2-8969f155d436" providerId="AD" clId="Web-{E84716FC-E362-46CE-8394-C436E3B2D4DE}" dt="2019-01-21T13:20:48.908" v="69" actId="1076"/>
          <ac:picMkLst>
            <pc:docMk/>
            <pc:sldMk cId="2350597262" sldId="295"/>
            <ac:picMk id="4" creationId="{C85055D2-957B-4048-A9FB-0F30FEC02342}"/>
          </ac:picMkLst>
        </pc:picChg>
      </pc:sldChg>
      <pc:sldChg chg="add ord">
        <pc:chgData name="Mari Sian.Whittaker - SCH.539" userId="S::msianwhittaker@educ.somerset.gov.uk::5578d3dd-76cd-4967-a8a2-8969f155d436" providerId="AD" clId="Web-{E84716FC-E362-46CE-8394-C436E3B2D4DE}" dt="2019-01-21T13:17:38.861" v="8"/>
        <pc:sldMkLst>
          <pc:docMk/>
          <pc:sldMk cId="3526440985" sldId="296"/>
        </pc:sldMkLst>
      </pc:sldChg>
      <pc:sldChg chg="delSp modSp add ord">
        <pc:chgData name="Mari Sian.Whittaker - SCH.539" userId="S::msianwhittaker@educ.somerset.gov.uk::5578d3dd-76cd-4967-a8a2-8969f155d436" providerId="AD" clId="Web-{E84716FC-E362-46CE-8394-C436E3B2D4DE}" dt="2019-01-21T13:18:12.111" v="13" actId="1076"/>
        <pc:sldMkLst>
          <pc:docMk/>
          <pc:sldMk cId="1794432181" sldId="297"/>
        </pc:sldMkLst>
        <pc:spChg chg="del">
          <ac:chgData name="Mari Sian.Whittaker - SCH.539" userId="S::msianwhittaker@educ.somerset.gov.uk::5578d3dd-76cd-4967-a8a2-8969f155d436" providerId="AD" clId="Web-{E84716FC-E362-46CE-8394-C436E3B2D4DE}" dt="2019-01-21T13:18:09.861" v="12"/>
          <ac:spMkLst>
            <pc:docMk/>
            <pc:sldMk cId="1794432181" sldId="297"/>
            <ac:spMk id="4" creationId="{F67731F6-986B-4DB9-9F41-E5CA61FDFBD3}"/>
          </ac:spMkLst>
        </pc:spChg>
        <pc:spChg chg="mod">
          <ac:chgData name="Mari Sian.Whittaker - SCH.539" userId="S::msianwhittaker@educ.somerset.gov.uk::5578d3dd-76cd-4967-a8a2-8969f155d436" providerId="AD" clId="Web-{E84716FC-E362-46CE-8394-C436E3B2D4DE}" dt="2019-01-21T13:18:12.111" v="13" actId="1076"/>
          <ac:spMkLst>
            <pc:docMk/>
            <pc:sldMk cId="1794432181" sldId="297"/>
            <ac:spMk id="5" creationId="{16FCF466-850F-41D9-AAA0-8E7A9BFD3E7C}"/>
          </ac:spMkLst>
        </pc:spChg>
      </pc:sldChg>
      <pc:sldChg chg="add ord">
        <pc:chgData name="Mari Sian.Whittaker - SCH.539" userId="S::msianwhittaker@educ.somerset.gov.uk::5578d3dd-76cd-4967-a8a2-8969f155d436" providerId="AD" clId="Web-{E84716FC-E362-46CE-8394-C436E3B2D4DE}" dt="2019-01-21T13:17:16.861" v="6"/>
        <pc:sldMkLst>
          <pc:docMk/>
          <pc:sldMk cId="1346166125" sldId="298"/>
        </pc:sldMkLst>
      </pc:sldChg>
    </pc:docChg>
  </pc:docChgLst>
  <pc:docChgLst>
    <pc:chgData name="Mari Sian.Whittaker - SCH.539" userId="S::msianwhittaker@educ.somerset.gov.uk::5578d3dd-76cd-4967-a8a2-8969f155d436" providerId="AD" clId="Web-{C1C03011-3845-C94E-28F2-A81E510D9B2F}"/>
    <pc:docChg chg="addSld modSld sldOrd">
      <pc:chgData name="Mari Sian.Whittaker - SCH.539" userId="S::msianwhittaker@educ.somerset.gov.uk::5578d3dd-76cd-4967-a8a2-8969f155d436" providerId="AD" clId="Web-{C1C03011-3845-C94E-28F2-A81E510D9B2F}" dt="2019-02-26T16:13:08.411" v="585" actId="1076"/>
      <pc:docMkLst>
        <pc:docMk/>
      </pc:docMkLst>
      <pc:sldChg chg="modSp">
        <pc:chgData name="Mari Sian.Whittaker - SCH.539" userId="S::msianwhittaker@educ.somerset.gov.uk::5578d3dd-76cd-4967-a8a2-8969f155d436" providerId="AD" clId="Web-{C1C03011-3845-C94E-28F2-A81E510D9B2F}" dt="2019-02-26T15:51:33.460" v="3" actId="1076"/>
        <pc:sldMkLst>
          <pc:docMk/>
          <pc:sldMk cId="494418597" sldId="262"/>
        </pc:sldMkLst>
        <pc:picChg chg="mod">
          <ac:chgData name="Mari Sian.Whittaker - SCH.539" userId="S::msianwhittaker@educ.somerset.gov.uk::5578d3dd-76cd-4967-a8a2-8969f155d436" providerId="AD" clId="Web-{C1C03011-3845-C94E-28F2-A81E510D9B2F}" dt="2019-02-26T15:51:33.460" v="3" actId="1076"/>
          <ac:picMkLst>
            <pc:docMk/>
            <pc:sldMk cId="494418597" sldId="262"/>
            <ac:picMk id="5" creationId="{00000000-0000-0000-0000-000000000000}"/>
          </ac:picMkLst>
        </pc:picChg>
      </pc:sldChg>
      <pc:sldChg chg="addSp delSp modSp mod setBg">
        <pc:chgData name="Mari Sian.Whittaker - SCH.539" userId="S::msianwhittaker@educ.somerset.gov.uk::5578d3dd-76cd-4967-a8a2-8969f155d436" providerId="AD" clId="Web-{C1C03011-3845-C94E-28F2-A81E510D9B2F}" dt="2019-02-26T15:59:54.647" v="123"/>
        <pc:sldMkLst>
          <pc:docMk/>
          <pc:sldMk cId="1613801292" sldId="263"/>
        </pc:sldMkLst>
        <pc:spChg chg="mod">
          <ac:chgData name="Mari Sian.Whittaker - SCH.539" userId="S::msianwhittaker@educ.somerset.gov.uk::5578d3dd-76cd-4967-a8a2-8969f155d436" providerId="AD" clId="Web-{C1C03011-3845-C94E-28F2-A81E510D9B2F}" dt="2019-02-26T15:59:54.647" v="123"/>
          <ac:spMkLst>
            <pc:docMk/>
            <pc:sldMk cId="1613801292" sldId="263"/>
            <ac:spMk id="2" creationId="{00000000-0000-0000-0000-000000000000}"/>
          </ac:spMkLst>
        </pc:spChg>
        <pc:spChg chg="mod">
          <ac:chgData name="Mari Sian.Whittaker - SCH.539" userId="S::msianwhittaker@educ.somerset.gov.uk::5578d3dd-76cd-4967-a8a2-8969f155d436" providerId="AD" clId="Web-{C1C03011-3845-C94E-28F2-A81E510D9B2F}" dt="2019-02-26T15:59:54.647" v="123"/>
          <ac:spMkLst>
            <pc:docMk/>
            <pc:sldMk cId="1613801292" sldId="263"/>
            <ac:spMk id="3" creationId="{00000000-0000-0000-0000-000000000000}"/>
          </ac:spMkLst>
        </pc:spChg>
        <pc:spChg chg="del">
          <ac:chgData name="Mari Sian.Whittaker - SCH.539" userId="S::msianwhittaker@educ.somerset.gov.uk::5578d3dd-76cd-4967-a8a2-8969f155d436" providerId="AD" clId="Web-{C1C03011-3845-C94E-28F2-A81E510D9B2F}" dt="2019-02-26T15:53:03.882" v="36"/>
          <ac:spMkLst>
            <pc:docMk/>
            <pc:sldMk cId="1613801292" sldId="263"/>
            <ac:spMk id="5" creationId="{00000000-0000-0000-0000-000000000000}"/>
          </ac:spMkLst>
        </pc:spChg>
        <pc:spChg chg="add">
          <ac:chgData name="Mari Sian.Whittaker - SCH.539" userId="S::msianwhittaker@educ.somerset.gov.uk::5578d3dd-76cd-4967-a8a2-8969f155d436" providerId="AD" clId="Web-{C1C03011-3845-C94E-28F2-A81E510D9B2F}" dt="2019-02-26T15:59:54.647" v="123"/>
          <ac:spMkLst>
            <pc:docMk/>
            <pc:sldMk cId="1613801292" sldId="263"/>
            <ac:spMk id="9" creationId="{BE7270DF-375F-4ECC-989A-D033E481AE27}"/>
          </ac:spMkLst>
        </pc:spChg>
        <pc:picChg chg="mod ord">
          <ac:chgData name="Mari Sian.Whittaker - SCH.539" userId="S::msianwhittaker@educ.somerset.gov.uk::5578d3dd-76cd-4967-a8a2-8969f155d436" providerId="AD" clId="Web-{C1C03011-3845-C94E-28F2-A81E510D9B2F}" dt="2019-02-26T15:59:54.647" v="123"/>
          <ac:picMkLst>
            <pc:docMk/>
            <pc:sldMk cId="1613801292" sldId="263"/>
            <ac:picMk id="4" creationId="{00000000-0000-0000-0000-000000000000}"/>
          </ac:picMkLst>
        </pc:picChg>
      </pc:sldChg>
      <pc:sldChg chg="addSp delSp modSp mod setBg">
        <pc:chgData name="Mari Sian.Whittaker - SCH.539" userId="S::msianwhittaker@educ.somerset.gov.uk::5578d3dd-76cd-4967-a8a2-8969f155d436" providerId="AD" clId="Web-{C1C03011-3845-C94E-28F2-A81E510D9B2F}" dt="2019-02-26T16:00:13.772" v="126"/>
        <pc:sldMkLst>
          <pc:docMk/>
          <pc:sldMk cId="736452381" sldId="264"/>
        </pc:sldMkLst>
        <pc:spChg chg="mod">
          <ac:chgData name="Mari Sian.Whittaker - SCH.539" userId="S::msianwhittaker@educ.somerset.gov.uk::5578d3dd-76cd-4967-a8a2-8969f155d436" providerId="AD" clId="Web-{C1C03011-3845-C94E-28F2-A81E510D9B2F}" dt="2019-02-26T16:00:13.772" v="126"/>
          <ac:spMkLst>
            <pc:docMk/>
            <pc:sldMk cId="736452381" sldId="264"/>
            <ac:spMk id="2" creationId="{00000000-0000-0000-0000-000000000000}"/>
          </ac:spMkLst>
        </pc:spChg>
        <pc:spChg chg="mod">
          <ac:chgData name="Mari Sian.Whittaker - SCH.539" userId="S::msianwhittaker@educ.somerset.gov.uk::5578d3dd-76cd-4967-a8a2-8969f155d436" providerId="AD" clId="Web-{C1C03011-3845-C94E-28F2-A81E510D9B2F}" dt="2019-02-26T16:00:13.772" v="126"/>
          <ac:spMkLst>
            <pc:docMk/>
            <pc:sldMk cId="736452381" sldId="264"/>
            <ac:spMk id="3" creationId="{00000000-0000-0000-0000-000000000000}"/>
          </ac:spMkLst>
        </pc:spChg>
        <pc:spChg chg="del">
          <ac:chgData name="Mari Sian.Whittaker - SCH.539" userId="S::msianwhittaker@educ.somerset.gov.uk::5578d3dd-76cd-4967-a8a2-8969f155d436" providerId="AD" clId="Web-{C1C03011-3845-C94E-28F2-A81E510D9B2F}" dt="2019-02-26T15:53:00.741" v="35"/>
          <ac:spMkLst>
            <pc:docMk/>
            <pc:sldMk cId="736452381" sldId="264"/>
            <ac:spMk id="5" creationId="{00000000-0000-0000-0000-000000000000}"/>
          </ac:spMkLst>
        </pc:spChg>
        <pc:spChg chg="add">
          <ac:chgData name="Mari Sian.Whittaker - SCH.539" userId="S::msianwhittaker@educ.somerset.gov.uk::5578d3dd-76cd-4967-a8a2-8969f155d436" providerId="AD" clId="Web-{C1C03011-3845-C94E-28F2-A81E510D9B2F}" dt="2019-02-26T16:00:13.772" v="126"/>
          <ac:spMkLst>
            <pc:docMk/>
            <pc:sldMk cId="736452381" sldId="264"/>
            <ac:spMk id="6" creationId="{565B2778-6678-45B6-9A79-C0910CFCA012}"/>
          </ac:spMkLst>
        </pc:spChg>
        <pc:spChg chg="add del">
          <ac:chgData name="Mari Sian.Whittaker - SCH.539" userId="S::msianwhittaker@educ.somerset.gov.uk::5578d3dd-76cd-4967-a8a2-8969f155d436" providerId="AD" clId="Web-{C1C03011-3845-C94E-28F2-A81E510D9B2F}" dt="2019-02-26T16:00:13.647" v="125"/>
          <ac:spMkLst>
            <pc:docMk/>
            <pc:sldMk cId="736452381" sldId="264"/>
            <ac:spMk id="9" creationId="{BE7270DF-375F-4ECC-989A-D033E481AE27}"/>
          </ac:spMkLst>
        </pc:spChg>
        <pc:spChg chg="add">
          <ac:chgData name="Mari Sian.Whittaker - SCH.539" userId="S::msianwhittaker@educ.somerset.gov.uk::5578d3dd-76cd-4967-a8a2-8969f155d436" providerId="AD" clId="Web-{C1C03011-3845-C94E-28F2-A81E510D9B2F}" dt="2019-02-26T16:00:13.772" v="126"/>
          <ac:spMkLst>
            <pc:docMk/>
            <pc:sldMk cId="736452381" sldId="264"/>
            <ac:spMk id="11" creationId="{82C57F61-3F6E-4BE5-B964-003AA9B3550A}"/>
          </ac:spMkLst>
        </pc:spChg>
        <pc:picChg chg="mod ord">
          <ac:chgData name="Mari Sian.Whittaker - SCH.539" userId="S::msianwhittaker@educ.somerset.gov.uk::5578d3dd-76cd-4967-a8a2-8969f155d436" providerId="AD" clId="Web-{C1C03011-3845-C94E-28F2-A81E510D9B2F}" dt="2019-02-26T16:00:13.772" v="126"/>
          <ac:picMkLst>
            <pc:docMk/>
            <pc:sldMk cId="736452381" sldId="264"/>
            <ac:picMk id="4" creationId="{00000000-0000-0000-0000-000000000000}"/>
          </ac:picMkLst>
        </pc:picChg>
      </pc:sldChg>
      <pc:sldChg chg="addSp delSp modSp mod setBg">
        <pc:chgData name="Mari Sian.Whittaker - SCH.539" userId="S::msianwhittaker@educ.somerset.gov.uk::5578d3dd-76cd-4967-a8a2-8969f155d436" providerId="AD" clId="Web-{C1C03011-3845-C94E-28F2-A81E510D9B2F}" dt="2019-02-26T16:00:41.881" v="129" actId="20577"/>
        <pc:sldMkLst>
          <pc:docMk/>
          <pc:sldMk cId="1944856306" sldId="265"/>
        </pc:sldMkLst>
        <pc:spChg chg="mod">
          <ac:chgData name="Mari Sian.Whittaker - SCH.539" userId="S::msianwhittaker@educ.somerset.gov.uk::5578d3dd-76cd-4967-a8a2-8969f155d436" providerId="AD" clId="Web-{C1C03011-3845-C94E-28F2-A81E510D9B2F}" dt="2019-02-26T16:00:41.881" v="129" actId="20577"/>
          <ac:spMkLst>
            <pc:docMk/>
            <pc:sldMk cId="1944856306" sldId="265"/>
            <ac:spMk id="2" creationId="{00000000-0000-0000-0000-000000000000}"/>
          </ac:spMkLst>
        </pc:spChg>
        <pc:spChg chg="del">
          <ac:chgData name="Mari Sian.Whittaker - SCH.539" userId="S::msianwhittaker@educ.somerset.gov.uk::5578d3dd-76cd-4967-a8a2-8969f155d436" providerId="AD" clId="Web-{C1C03011-3845-C94E-28F2-A81E510D9B2F}" dt="2019-02-26T15:52:58.038" v="34"/>
          <ac:spMkLst>
            <pc:docMk/>
            <pc:sldMk cId="1944856306" sldId="265"/>
            <ac:spMk id="3" creationId="{00000000-0000-0000-0000-000000000000}"/>
          </ac:spMkLst>
        </pc:spChg>
        <pc:spChg chg="mod">
          <ac:chgData name="Mari Sian.Whittaker - SCH.539" userId="S::msianwhittaker@educ.somerset.gov.uk::5578d3dd-76cd-4967-a8a2-8969f155d436" providerId="AD" clId="Web-{C1C03011-3845-C94E-28F2-A81E510D9B2F}" dt="2019-02-26T16:00:36.662" v="128"/>
          <ac:spMkLst>
            <pc:docMk/>
            <pc:sldMk cId="1944856306" sldId="265"/>
            <ac:spMk id="5" creationId="{00000000-0000-0000-0000-000000000000}"/>
          </ac:spMkLst>
        </pc:spChg>
        <pc:spChg chg="add del">
          <ac:chgData name="Mari Sian.Whittaker - SCH.539" userId="S::msianwhittaker@educ.somerset.gov.uk::5578d3dd-76cd-4967-a8a2-8969f155d436" providerId="AD" clId="Web-{C1C03011-3845-C94E-28F2-A81E510D9B2F}" dt="2019-02-26T16:00:36.662" v="128"/>
          <ac:spMkLst>
            <pc:docMk/>
            <pc:sldMk cId="1944856306" sldId="265"/>
            <ac:spMk id="10" creationId="{6936D704-5904-42AD-9DA1-E236DCE15D6B}"/>
          </ac:spMkLst>
        </pc:spChg>
        <pc:picChg chg="mod">
          <ac:chgData name="Mari Sian.Whittaker - SCH.539" userId="S::msianwhittaker@educ.somerset.gov.uk::5578d3dd-76cd-4967-a8a2-8969f155d436" providerId="AD" clId="Web-{C1C03011-3845-C94E-28F2-A81E510D9B2F}" dt="2019-02-26T16:00:36.662" v="128"/>
          <ac:picMkLst>
            <pc:docMk/>
            <pc:sldMk cId="1944856306" sldId="265"/>
            <ac:picMk id="4" creationId="{00000000-0000-0000-0000-000000000000}"/>
          </ac:picMkLst>
        </pc:picChg>
      </pc:sldChg>
      <pc:sldChg chg="delSp modSp">
        <pc:chgData name="Mari Sian.Whittaker - SCH.539" userId="S::msianwhittaker@educ.somerset.gov.uk::5578d3dd-76cd-4967-a8a2-8969f155d436" providerId="AD" clId="Web-{C1C03011-3845-C94E-28F2-A81E510D9B2F}" dt="2019-02-26T15:52:52.194" v="30" actId="1076"/>
        <pc:sldMkLst>
          <pc:docMk/>
          <pc:sldMk cId="2629136646" sldId="266"/>
        </pc:sldMkLst>
        <pc:spChg chg="del mod">
          <ac:chgData name="Mari Sian.Whittaker - SCH.539" userId="S::msianwhittaker@educ.somerset.gov.uk::5578d3dd-76cd-4967-a8a2-8969f155d436" providerId="AD" clId="Web-{C1C03011-3845-C94E-28F2-A81E510D9B2F}" dt="2019-02-26T15:52:40.616" v="26"/>
          <ac:spMkLst>
            <pc:docMk/>
            <pc:sldMk cId="2629136646" sldId="266"/>
            <ac:spMk id="3" creationId="{00000000-0000-0000-0000-000000000000}"/>
          </ac:spMkLst>
        </pc:spChg>
        <pc:spChg chg="mod">
          <ac:chgData name="Mari Sian.Whittaker - SCH.539" userId="S::msianwhittaker@educ.somerset.gov.uk::5578d3dd-76cd-4967-a8a2-8969f155d436" providerId="AD" clId="Web-{C1C03011-3845-C94E-28F2-A81E510D9B2F}" dt="2019-02-26T15:52:34.773" v="23" actId="1076"/>
          <ac:spMkLst>
            <pc:docMk/>
            <pc:sldMk cId="2629136646" sldId="266"/>
            <ac:spMk id="7" creationId="{00000000-0000-0000-0000-000000000000}"/>
          </ac:spMkLst>
        </pc:spChg>
        <pc:spChg chg="mod">
          <ac:chgData name="Mari Sian.Whittaker - SCH.539" userId="S::msianwhittaker@educ.somerset.gov.uk::5578d3dd-76cd-4967-a8a2-8969f155d436" providerId="AD" clId="Web-{C1C03011-3845-C94E-28F2-A81E510D9B2F}" dt="2019-02-26T15:52:52.194" v="30" actId="1076"/>
          <ac:spMkLst>
            <pc:docMk/>
            <pc:sldMk cId="2629136646" sldId="266"/>
            <ac:spMk id="8" creationId="{00000000-0000-0000-0000-000000000000}"/>
          </ac:spMkLst>
        </pc:spChg>
        <pc:picChg chg="mod">
          <ac:chgData name="Mari Sian.Whittaker - SCH.539" userId="S::msianwhittaker@educ.somerset.gov.uk::5578d3dd-76cd-4967-a8a2-8969f155d436" providerId="AD" clId="Web-{C1C03011-3845-C94E-28F2-A81E510D9B2F}" dt="2019-02-26T15:52:49.210" v="29" actId="14100"/>
          <ac:picMkLst>
            <pc:docMk/>
            <pc:sldMk cId="2629136646" sldId="266"/>
            <ac:picMk id="5" creationId="{00000000-0000-0000-0000-000000000000}"/>
          </ac:picMkLst>
        </pc:picChg>
      </pc:sldChg>
      <pc:sldChg chg="delSp modSp">
        <pc:chgData name="Mari Sian.Whittaker - SCH.539" userId="S::msianwhittaker@educ.somerset.gov.uk::5578d3dd-76cd-4967-a8a2-8969f155d436" providerId="AD" clId="Web-{C1C03011-3845-C94E-28F2-A81E510D9B2F}" dt="2019-02-26T15:52:13.320" v="16" actId="20577"/>
        <pc:sldMkLst>
          <pc:docMk/>
          <pc:sldMk cId="758329448" sldId="267"/>
        </pc:sldMkLst>
        <pc:spChg chg="del">
          <ac:chgData name="Mari Sian.Whittaker - SCH.539" userId="S::msianwhittaker@educ.somerset.gov.uk::5578d3dd-76cd-4967-a8a2-8969f155d436" providerId="AD" clId="Web-{C1C03011-3845-C94E-28F2-A81E510D9B2F}" dt="2019-02-26T15:51:54.210" v="8"/>
          <ac:spMkLst>
            <pc:docMk/>
            <pc:sldMk cId="758329448" sldId="267"/>
            <ac:spMk id="2" creationId="{00000000-0000-0000-0000-000000000000}"/>
          </ac:spMkLst>
        </pc:spChg>
        <pc:spChg chg="mod">
          <ac:chgData name="Mari Sian.Whittaker - SCH.539" userId="S::msianwhittaker@educ.somerset.gov.uk::5578d3dd-76cd-4967-a8a2-8969f155d436" providerId="AD" clId="Web-{C1C03011-3845-C94E-28F2-A81E510D9B2F}" dt="2019-02-26T15:52:13.320" v="16" actId="20577"/>
          <ac:spMkLst>
            <pc:docMk/>
            <pc:sldMk cId="758329448" sldId="267"/>
            <ac:spMk id="5" creationId="{00000000-0000-0000-0000-000000000000}"/>
          </ac:spMkLst>
        </pc:spChg>
        <pc:spChg chg="mod">
          <ac:chgData name="Mari Sian.Whittaker - SCH.539" userId="S::msianwhittaker@educ.somerset.gov.uk::5578d3dd-76cd-4967-a8a2-8969f155d436" providerId="AD" clId="Web-{C1C03011-3845-C94E-28F2-A81E510D9B2F}" dt="2019-02-26T15:52:04.585" v="13" actId="1076"/>
          <ac:spMkLst>
            <pc:docMk/>
            <pc:sldMk cId="758329448" sldId="267"/>
            <ac:spMk id="12" creationId="{00000000-0000-0000-0000-000000000000}"/>
          </ac:spMkLst>
        </pc:spChg>
        <pc:picChg chg="mod">
          <ac:chgData name="Mari Sian.Whittaker - SCH.539" userId="S::msianwhittaker@educ.somerset.gov.uk::5578d3dd-76cd-4967-a8a2-8969f155d436" providerId="AD" clId="Web-{C1C03011-3845-C94E-28F2-A81E510D9B2F}" dt="2019-02-26T15:52:11.101" v="15" actId="1076"/>
          <ac:picMkLst>
            <pc:docMk/>
            <pc:sldMk cId="758329448" sldId="267"/>
            <ac:picMk id="11" creationId="{00000000-0000-0000-0000-000000000000}"/>
          </ac:picMkLst>
        </pc:picChg>
      </pc:sldChg>
      <pc:sldChg chg="delSp modSp">
        <pc:chgData name="Mari Sian.Whittaker - SCH.539" userId="S::msianwhittaker@educ.somerset.gov.uk::5578d3dd-76cd-4967-a8a2-8969f155d436" providerId="AD" clId="Web-{C1C03011-3845-C94E-28F2-A81E510D9B2F}" dt="2019-02-26T16:07:21.021" v="207"/>
        <pc:sldMkLst>
          <pc:docMk/>
          <pc:sldMk cId="631503974" sldId="268"/>
        </pc:sldMkLst>
        <pc:picChg chg="del">
          <ac:chgData name="Mari Sian.Whittaker - SCH.539" userId="S::msianwhittaker@educ.somerset.gov.uk::5578d3dd-76cd-4967-a8a2-8969f155d436" providerId="AD" clId="Web-{C1C03011-3845-C94E-28F2-A81E510D9B2F}" dt="2019-02-26T16:07:21.021" v="207"/>
          <ac:picMkLst>
            <pc:docMk/>
            <pc:sldMk cId="631503974" sldId="268"/>
            <ac:picMk id="3" creationId="{00000000-0000-0000-0000-000000000000}"/>
          </ac:picMkLst>
        </pc:picChg>
        <pc:picChg chg="mod">
          <ac:chgData name="Mari Sian.Whittaker - SCH.539" userId="S::msianwhittaker@educ.somerset.gov.uk::5578d3dd-76cd-4967-a8a2-8969f155d436" providerId="AD" clId="Web-{C1C03011-3845-C94E-28F2-A81E510D9B2F}" dt="2019-02-26T16:07:19.443" v="206" actId="14100"/>
          <ac:picMkLst>
            <pc:docMk/>
            <pc:sldMk cId="631503974" sldId="268"/>
            <ac:picMk id="4" creationId="{00000000-0000-0000-0000-000000000000}"/>
          </ac:picMkLst>
        </pc:picChg>
      </pc:sldChg>
      <pc:sldChg chg="addSp delSp modSp mod setBg setClrOvrMap">
        <pc:chgData name="Mari Sian.Whittaker - SCH.539" userId="S::msianwhittaker@educ.somerset.gov.uk::5578d3dd-76cd-4967-a8a2-8969f155d436" providerId="AD" clId="Web-{C1C03011-3845-C94E-28F2-A81E510D9B2F}" dt="2019-02-26T15:59:36.194" v="120" actId="20577"/>
        <pc:sldMkLst>
          <pc:docMk/>
          <pc:sldMk cId="2642193725" sldId="276"/>
        </pc:sldMkLst>
        <pc:spChg chg="mod ord">
          <ac:chgData name="Mari Sian.Whittaker - SCH.539" userId="S::msianwhittaker@educ.somerset.gov.uk::5578d3dd-76cd-4967-a8a2-8969f155d436" providerId="AD" clId="Web-{C1C03011-3845-C94E-28F2-A81E510D9B2F}" dt="2019-02-26T15:59:36.194" v="120" actId="20577"/>
          <ac:spMkLst>
            <pc:docMk/>
            <pc:sldMk cId="2642193725" sldId="276"/>
            <ac:spMk id="2" creationId="{00000000-0000-0000-0000-000000000000}"/>
          </ac:spMkLst>
        </pc:spChg>
        <pc:spChg chg="del">
          <ac:chgData name="Mari Sian.Whittaker - SCH.539" userId="S::msianwhittaker@educ.somerset.gov.uk::5578d3dd-76cd-4967-a8a2-8969f155d436" providerId="AD" clId="Web-{C1C03011-3845-C94E-28F2-A81E510D9B2F}" dt="2019-02-26T15:53:10.101" v="37"/>
          <ac:spMkLst>
            <pc:docMk/>
            <pc:sldMk cId="2642193725" sldId="276"/>
            <ac:spMk id="3" creationId="{00000000-0000-0000-0000-000000000000}"/>
          </ac:spMkLst>
        </pc:spChg>
        <pc:spChg chg="add del mod">
          <ac:chgData name="Mari Sian.Whittaker - SCH.539" userId="S::msianwhittaker@educ.somerset.gov.uk::5578d3dd-76cd-4967-a8a2-8969f155d436" providerId="AD" clId="Web-{C1C03011-3845-C94E-28F2-A81E510D9B2F}" dt="2019-02-26T15:53:12.694" v="39"/>
          <ac:spMkLst>
            <pc:docMk/>
            <pc:sldMk cId="2642193725" sldId="276"/>
            <ac:spMk id="6" creationId="{5E0C3284-E09A-4F80-8BA9-D21C2FD1A26D}"/>
          </ac:spMkLst>
        </pc:spChg>
        <pc:spChg chg="add del">
          <ac:chgData name="Mari Sian.Whittaker - SCH.539" userId="S::msianwhittaker@educ.somerset.gov.uk::5578d3dd-76cd-4967-a8a2-8969f155d436" providerId="AD" clId="Web-{C1C03011-3845-C94E-28F2-A81E510D9B2F}" dt="2019-02-26T15:59:09.256" v="112"/>
          <ac:spMkLst>
            <pc:docMk/>
            <pc:sldMk cId="2642193725" sldId="276"/>
            <ac:spMk id="9" creationId="{6F40FBDA-CEB1-40F0-9AB9-BD9C402D70FE}"/>
          </ac:spMkLst>
        </pc:spChg>
        <pc:spChg chg="add del">
          <ac:chgData name="Mari Sian.Whittaker - SCH.539" userId="S::msianwhittaker@educ.somerset.gov.uk::5578d3dd-76cd-4967-a8a2-8969f155d436" providerId="AD" clId="Web-{C1C03011-3845-C94E-28F2-A81E510D9B2F}" dt="2019-02-26T15:59:09.256" v="112"/>
          <ac:spMkLst>
            <pc:docMk/>
            <pc:sldMk cId="2642193725" sldId="276"/>
            <ac:spMk id="11" creationId="{0344D4FE-ABEF-4230-9E4E-AD5782FC78AC}"/>
          </ac:spMkLst>
        </pc:spChg>
        <pc:spChg chg="add del">
          <ac:chgData name="Mari Sian.Whittaker - SCH.539" userId="S::msianwhittaker@educ.somerset.gov.uk::5578d3dd-76cd-4967-a8a2-8969f155d436" providerId="AD" clId="Web-{C1C03011-3845-C94E-28F2-A81E510D9B2F}" dt="2019-02-26T15:59:09.256" v="112"/>
          <ac:spMkLst>
            <pc:docMk/>
            <pc:sldMk cId="2642193725" sldId="276"/>
            <ac:spMk id="13" creationId="{9325F979-D3F9-4926-81B7-7ACCB31A501B}"/>
          </ac:spMkLst>
        </pc:spChg>
        <pc:spChg chg="add">
          <ac:chgData name="Mari Sian.Whittaker - SCH.539" userId="S::msianwhittaker@educ.somerset.gov.uk::5578d3dd-76cd-4967-a8a2-8969f155d436" providerId="AD" clId="Web-{C1C03011-3845-C94E-28F2-A81E510D9B2F}" dt="2019-02-26T15:59:09.256" v="112"/>
          <ac:spMkLst>
            <pc:docMk/>
            <pc:sldMk cId="2642193725" sldId="276"/>
            <ac:spMk id="18" creationId="{2BEE9E27-5550-4DAA-935D-B987C1160628}"/>
          </ac:spMkLst>
        </pc:spChg>
        <pc:spChg chg="add">
          <ac:chgData name="Mari Sian.Whittaker - SCH.539" userId="S::msianwhittaker@educ.somerset.gov.uk::5578d3dd-76cd-4967-a8a2-8969f155d436" providerId="AD" clId="Web-{C1C03011-3845-C94E-28F2-A81E510D9B2F}" dt="2019-02-26T15:59:09.256" v="112"/>
          <ac:spMkLst>
            <pc:docMk/>
            <pc:sldMk cId="2642193725" sldId="276"/>
            <ac:spMk id="20" creationId="{9B4AF4B7-C89D-4321-877F-0944ED8F458E}"/>
          </ac:spMkLst>
        </pc:spChg>
        <pc:spChg chg="add">
          <ac:chgData name="Mari Sian.Whittaker - SCH.539" userId="S::msianwhittaker@educ.somerset.gov.uk::5578d3dd-76cd-4967-a8a2-8969f155d436" providerId="AD" clId="Web-{C1C03011-3845-C94E-28F2-A81E510D9B2F}" dt="2019-02-26T15:59:09.256" v="112"/>
          <ac:spMkLst>
            <pc:docMk/>
            <pc:sldMk cId="2642193725" sldId="276"/>
            <ac:spMk id="22" creationId="{486F1C7C-0D59-4A57-B9FF-60AF2D0ECA95}"/>
          </ac:spMkLst>
        </pc:spChg>
        <pc:picChg chg="mod modCrop">
          <ac:chgData name="Mari Sian.Whittaker - SCH.539" userId="S::msianwhittaker@educ.somerset.gov.uk::5578d3dd-76cd-4967-a8a2-8969f155d436" providerId="AD" clId="Web-{C1C03011-3845-C94E-28F2-A81E510D9B2F}" dt="2019-02-26T15:59:28.975" v="118" actId="14100"/>
          <ac:picMkLst>
            <pc:docMk/>
            <pc:sldMk cId="2642193725" sldId="276"/>
            <ac:picMk id="4" creationId="{00000000-0000-0000-0000-000000000000}"/>
          </ac:picMkLst>
        </pc:picChg>
        <pc:cxnChg chg="add">
          <ac:chgData name="Mari Sian.Whittaker - SCH.539" userId="S::msianwhittaker@educ.somerset.gov.uk::5578d3dd-76cd-4967-a8a2-8969f155d436" providerId="AD" clId="Web-{C1C03011-3845-C94E-28F2-A81E510D9B2F}" dt="2019-02-26T15:59:09.256" v="112"/>
          <ac:cxnSpMkLst>
            <pc:docMk/>
            <pc:sldMk cId="2642193725" sldId="276"/>
            <ac:cxnSpMk id="24" creationId="{5735DC8C-B370-4340-B37D-4472C16391A7}"/>
          </ac:cxnSpMkLst>
        </pc:cxnChg>
        <pc:cxnChg chg="add">
          <ac:chgData name="Mari Sian.Whittaker - SCH.539" userId="S::msianwhittaker@educ.somerset.gov.uk::5578d3dd-76cd-4967-a8a2-8969f155d436" providerId="AD" clId="Web-{C1C03011-3845-C94E-28F2-A81E510D9B2F}" dt="2019-02-26T15:59:09.256" v="112"/>
          <ac:cxnSpMkLst>
            <pc:docMk/>
            <pc:sldMk cId="2642193725" sldId="276"/>
            <ac:cxnSpMk id="26" creationId="{C404BB8C-445B-49D4-853C-25A93128629C}"/>
          </ac:cxnSpMkLst>
        </pc:cxnChg>
        <pc:cxnChg chg="add">
          <ac:chgData name="Mari Sian.Whittaker - SCH.539" userId="S::msianwhittaker@educ.somerset.gov.uk::5578d3dd-76cd-4967-a8a2-8969f155d436" providerId="AD" clId="Web-{C1C03011-3845-C94E-28F2-A81E510D9B2F}" dt="2019-02-26T15:59:09.256" v="112"/>
          <ac:cxnSpMkLst>
            <pc:docMk/>
            <pc:sldMk cId="2642193725" sldId="276"/>
            <ac:cxnSpMk id="28" creationId="{045B8EE3-9336-45C5-ACE9-280CCFD2F819}"/>
          </ac:cxnSpMkLst>
        </pc:cxnChg>
      </pc:sldChg>
      <pc:sldChg chg="modSp">
        <pc:chgData name="Mari Sian.Whittaker - SCH.539" userId="S::msianwhittaker@educ.somerset.gov.uk::5578d3dd-76cd-4967-a8a2-8969f155d436" providerId="AD" clId="Web-{C1C03011-3845-C94E-28F2-A81E510D9B2F}" dt="2019-02-26T15:51:49.163" v="7" actId="1076"/>
        <pc:sldMkLst>
          <pc:docMk/>
          <pc:sldMk cId="164245346" sldId="278"/>
        </pc:sldMkLst>
        <pc:picChg chg="mod">
          <ac:chgData name="Mari Sian.Whittaker - SCH.539" userId="S::msianwhittaker@educ.somerset.gov.uk::5578d3dd-76cd-4967-a8a2-8969f155d436" providerId="AD" clId="Web-{C1C03011-3845-C94E-28F2-A81E510D9B2F}" dt="2019-02-26T15:51:49.163" v="7" actId="1076"/>
          <ac:picMkLst>
            <pc:docMk/>
            <pc:sldMk cId="164245346" sldId="278"/>
            <ac:picMk id="5" creationId="{8212B663-F443-431B-BBD9-ACDBE6E194B3}"/>
          </ac:picMkLst>
        </pc:picChg>
      </pc:sldChg>
      <pc:sldChg chg="addSp modSp mod setBg">
        <pc:chgData name="Mari Sian.Whittaker - SCH.539" userId="S::msianwhittaker@educ.somerset.gov.uk::5578d3dd-76cd-4967-a8a2-8969f155d436" providerId="AD" clId="Web-{C1C03011-3845-C94E-28F2-A81E510D9B2F}" dt="2019-02-26T16:04:04.865" v="202" actId="1076"/>
        <pc:sldMkLst>
          <pc:docMk/>
          <pc:sldMk cId="1630627167" sldId="279"/>
        </pc:sldMkLst>
        <pc:spChg chg="mod">
          <ac:chgData name="Mari Sian.Whittaker - SCH.539" userId="S::msianwhittaker@educ.somerset.gov.uk::5578d3dd-76cd-4967-a8a2-8969f155d436" providerId="AD" clId="Web-{C1C03011-3845-C94E-28F2-A81E510D9B2F}" dt="2019-02-26T16:04:02.115" v="201" actId="1076"/>
          <ac:spMkLst>
            <pc:docMk/>
            <pc:sldMk cId="1630627167" sldId="279"/>
            <ac:spMk id="2" creationId="{41781C76-3A79-4D13-A84C-90811291F160}"/>
          </ac:spMkLst>
        </pc:spChg>
        <pc:spChg chg="mod">
          <ac:chgData name="Mari Sian.Whittaker - SCH.539" userId="S::msianwhittaker@educ.somerset.gov.uk::5578d3dd-76cd-4967-a8a2-8969f155d436" providerId="AD" clId="Web-{C1C03011-3845-C94E-28F2-A81E510D9B2F}" dt="2019-02-26T16:03:26.475" v="191" actId="20577"/>
          <ac:spMkLst>
            <pc:docMk/>
            <pc:sldMk cId="1630627167" sldId="279"/>
            <ac:spMk id="3" creationId="{DDB506BF-0F41-457C-9013-3D07BF74CCDF}"/>
          </ac:spMkLst>
        </pc:spChg>
        <pc:spChg chg="add">
          <ac:chgData name="Mari Sian.Whittaker - SCH.539" userId="S::msianwhittaker@educ.somerset.gov.uk::5578d3dd-76cd-4967-a8a2-8969f155d436" providerId="AD" clId="Web-{C1C03011-3845-C94E-28F2-A81E510D9B2F}" dt="2019-02-26T16:01:54.053" v="133"/>
          <ac:spMkLst>
            <pc:docMk/>
            <pc:sldMk cId="1630627167" sldId="279"/>
            <ac:spMk id="9" creationId="{0E9B969E-CD96-4162-BA90-449BBDA95EAE}"/>
          </ac:spMkLst>
        </pc:spChg>
        <pc:spChg chg="add">
          <ac:chgData name="Mari Sian.Whittaker - SCH.539" userId="S::msianwhittaker@educ.somerset.gov.uk::5578d3dd-76cd-4967-a8a2-8969f155d436" providerId="AD" clId="Web-{C1C03011-3845-C94E-28F2-A81E510D9B2F}" dt="2019-02-26T16:01:54.053" v="133"/>
          <ac:spMkLst>
            <pc:docMk/>
            <pc:sldMk cId="1630627167" sldId="279"/>
            <ac:spMk id="11" creationId="{6B6401A4-FEE5-4976-857C-1FD0CDB2E2DC}"/>
          </ac:spMkLst>
        </pc:spChg>
        <pc:spChg chg="add">
          <ac:chgData name="Mari Sian.Whittaker - SCH.539" userId="S::msianwhittaker@educ.somerset.gov.uk::5578d3dd-76cd-4967-a8a2-8969f155d436" providerId="AD" clId="Web-{C1C03011-3845-C94E-28F2-A81E510D9B2F}" dt="2019-02-26T16:01:54.053" v="133"/>
          <ac:spMkLst>
            <pc:docMk/>
            <pc:sldMk cId="1630627167" sldId="279"/>
            <ac:spMk id="13" creationId="{047AF1DF-6993-45FB-92A5-C36B1A680F61}"/>
          </ac:spMkLst>
        </pc:spChg>
        <pc:picChg chg="add mod ord">
          <ac:chgData name="Mari Sian.Whittaker - SCH.539" userId="S::msianwhittaker@educ.somerset.gov.uk::5578d3dd-76cd-4967-a8a2-8969f155d436" providerId="AD" clId="Web-{C1C03011-3845-C94E-28F2-A81E510D9B2F}" dt="2019-02-26T16:04:04.865" v="202" actId="1076"/>
          <ac:picMkLst>
            <pc:docMk/>
            <pc:sldMk cId="1630627167" sldId="279"/>
            <ac:picMk id="4" creationId="{08C1667D-323A-41D9-B033-1B345FBCA0A2}"/>
          </ac:picMkLst>
        </pc:picChg>
      </pc:sldChg>
      <pc:sldChg chg="modSp ord">
        <pc:chgData name="Mari Sian.Whittaker - SCH.539" userId="S::msianwhittaker@educ.somerset.gov.uk::5578d3dd-76cd-4967-a8a2-8969f155d436" providerId="AD" clId="Web-{C1C03011-3845-C94E-28F2-A81E510D9B2F}" dt="2019-02-26T16:04:44.756" v="205"/>
        <pc:sldMkLst>
          <pc:docMk/>
          <pc:sldMk cId="965812875" sldId="280"/>
        </pc:sldMkLst>
        <pc:spChg chg="mod">
          <ac:chgData name="Mari Sian.Whittaker - SCH.539" userId="S::msianwhittaker@educ.somerset.gov.uk::5578d3dd-76cd-4967-a8a2-8969f155d436" providerId="AD" clId="Web-{C1C03011-3845-C94E-28F2-A81E510D9B2F}" dt="2019-02-26T15:51:16.663" v="0" actId="20577"/>
          <ac:spMkLst>
            <pc:docMk/>
            <pc:sldMk cId="965812875" sldId="280"/>
            <ac:spMk id="3" creationId="{00000000-0000-0000-0000-000000000000}"/>
          </ac:spMkLst>
        </pc:spChg>
      </pc:sldChg>
      <pc:sldChg chg="ord">
        <pc:chgData name="Mari Sian.Whittaker - SCH.539" userId="S::msianwhittaker@educ.somerset.gov.uk::5578d3dd-76cd-4967-a8a2-8969f155d436" providerId="AD" clId="Web-{C1C03011-3845-C94E-28F2-A81E510D9B2F}" dt="2019-02-26T16:04:35.099" v="204"/>
        <pc:sldMkLst>
          <pc:docMk/>
          <pc:sldMk cId="2487053366" sldId="281"/>
        </pc:sldMkLst>
      </pc:sldChg>
      <pc:sldChg chg="ord">
        <pc:chgData name="Mari Sian.Whittaker - SCH.539" userId="S::msianwhittaker@educ.somerset.gov.uk::5578d3dd-76cd-4967-a8a2-8969f155d436" providerId="AD" clId="Web-{C1C03011-3845-C94E-28F2-A81E510D9B2F}" dt="2019-02-26T16:04:29.146" v="203"/>
        <pc:sldMkLst>
          <pc:docMk/>
          <pc:sldMk cId="2236007068" sldId="282"/>
        </pc:sldMkLst>
      </pc:sldChg>
      <pc:sldChg chg="addSp delSp modSp add mod ord replId setBg setClrOvrMap">
        <pc:chgData name="Mari Sian.Whittaker - SCH.539" userId="S::msianwhittaker@educ.somerset.gov.uk::5578d3dd-76cd-4967-a8a2-8969f155d436" providerId="AD" clId="Web-{C1C03011-3845-C94E-28F2-A81E510D9B2F}" dt="2019-02-26T15:58:43.303" v="106" actId="20577"/>
        <pc:sldMkLst>
          <pc:docMk/>
          <pc:sldMk cId="3456778887" sldId="283"/>
        </pc:sldMkLst>
        <pc:spChg chg="mod ord">
          <ac:chgData name="Mari Sian.Whittaker - SCH.539" userId="S::msianwhittaker@educ.somerset.gov.uk::5578d3dd-76cd-4967-a8a2-8969f155d436" providerId="AD" clId="Web-{C1C03011-3845-C94E-28F2-A81E510D9B2F}" dt="2019-02-26T15:58:43.303" v="106" actId="20577"/>
          <ac:spMkLst>
            <pc:docMk/>
            <pc:sldMk cId="3456778887" sldId="283"/>
            <ac:spMk id="2" creationId="{00000000-0000-0000-0000-000000000000}"/>
          </ac:spMkLst>
        </pc:spChg>
        <pc:spChg chg="add del">
          <ac:chgData name="Mari Sian.Whittaker - SCH.539" userId="S::msianwhittaker@educ.somerset.gov.uk::5578d3dd-76cd-4967-a8a2-8969f155d436" providerId="AD" clId="Web-{C1C03011-3845-C94E-28F2-A81E510D9B2F}" dt="2019-02-26T15:55:31.194" v="71"/>
          <ac:spMkLst>
            <pc:docMk/>
            <pc:sldMk cId="3456778887" sldId="283"/>
            <ac:spMk id="5" creationId="{C4DAE230-71F7-4B5D-8884-60E4F7DD111F}"/>
          </ac:spMkLst>
        </pc:spChg>
        <pc:spChg chg="add del">
          <ac:chgData name="Mari Sian.Whittaker - SCH.539" userId="S::msianwhittaker@educ.somerset.gov.uk::5578d3dd-76cd-4967-a8a2-8969f155d436" providerId="AD" clId="Web-{C1C03011-3845-C94E-28F2-A81E510D9B2F}" dt="2019-02-26T15:55:31.194" v="71"/>
          <ac:spMkLst>
            <pc:docMk/>
            <pc:sldMk cId="3456778887" sldId="283"/>
            <ac:spMk id="6" creationId="{75B2E110-E151-4703-8A63-49ABA9BB73F7}"/>
          </ac:spMkLst>
        </pc:spChg>
        <pc:spChg chg="add del">
          <ac:chgData name="Mari Sian.Whittaker - SCH.539" userId="S::msianwhittaker@educ.somerset.gov.uk::5578d3dd-76cd-4967-a8a2-8969f155d436" providerId="AD" clId="Web-{C1C03011-3845-C94E-28F2-A81E510D9B2F}" dt="2019-02-26T15:55:31.194" v="71"/>
          <ac:spMkLst>
            <pc:docMk/>
            <pc:sldMk cId="3456778887" sldId="283"/>
            <ac:spMk id="7" creationId="{8E5A367F-2C45-4F9B-8882-C2B98DF822EF}"/>
          </ac:spMkLst>
        </pc:spChg>
        <pc:spChg chg="add del">
          <ac:chgData name="Mari Sian.Whittaker - SCH.539" userId="S::msianwhittaker@educ.somerset.gov.uk::5578d3dd-76cd-4967-a8a2-8969f155d436" providerId="AD" clId="Web-{C1C03011-3845-C94E-28F2-A81E510D9B2F}" dt="2019-02-26T15:54:47.382" v="66"/>
          <ac:spMkLst>
            <pc:docMk/>
            <pc:sldMk cId="3456778887" sldId="283"/>
            <ac:spMk id="8" creationId="{6F40FBDA-CEB1-40F0-9AB9-BD9C402D70FE}"/>
          </ac:spMkLst>
        </pc:spChg>
        <pc:spChg chg="add del">
          <ac:chgData name="Mari Sian.Whittaker - SCH.539" userId="S::msianwhittaker@educ.somerset.gov.uk::5578d3dd-76cd-4967-a8a2-8969f155d436" providerId="AD" clId="Web-{C1C03011-3845-C94E-28F2-A81E510D9B2F}" dt="2019-02-26T15:54:47.382" v="66"/>
          <ac:spMkLst>
            <pc:docMk/>
            <pc:sldMk cId="3456778887" sldId="283"/>
            <ac:spMk id="10" creationId="{0344D4FE-ABEF-4230-9E4E-AD5782FC78AC}"/>
          </ac:spMkLst>
        </pc:spChg>
        <pc:spChg chg="add del">
          <ac:chgData name="Mari Sian.Whittaker - SCH.539" userId="S::msianwhittaker@educ.somerset.gov.uk::5578d3dd-76cd-4967-a8a2-8969f155d436" providerId="AD" clId="Web-{C1C03011-3845-C94E-28F2-A81E510D9B2F}" dt="2019-02-26T15:54:47.382" v="66"/>
          <ac:spMkLst>
            <pc:docMk/>
            <pc:sldMk cId="3456778887" sldId="283"/>
            <ac:spMk id="12" creationId="{9325F979-D3F9-4926-81B7-7ACCB31A501B}"/>
          </ac:spMkLst>
        </pc:spChg>
        <pc:spChg chg="add del">
          <ac:chgData name="Mari Sian.Whittaker - SCH.539" userId="S::msianwhittaker@educ.somerset.gov.uk::5578d3dd-76cd-4967-a8a2-8969f155d436" providerId="AD" clId="Web-{C1C03011-3845-C94E-28F2-A81E510D9B2F}" dt="2019-02-26T15:57:51.475" v="100"/>
          <ac:spMkLst>
            <pc:docMk/>
            <pc:sldMk cId="3456778887" sldId="283"/>
            <ac:spMk id="23" creationId="{6F40FBDA-CEB1-40F0-9AB9-BD9C402D70FE}"/>
          </ac:spMkLst>
        </pc:spChg>
        <pc:spChg chg="add del">
          <ac:chgData name="Mari Sian.Whittaker - SCH.539" userId="S::msianwhittaker@educ.somerset.gov.uk::5578d3dd-76cd-4967-a8a2-8969f155d436" providerId="AD" clId="Web-{C1C03011-3845-C94E-28F2-A81E510D9B2F}" dt="2019-02-26T15:57:51.475" v="100"/>
          <ac:spMkLst>
            <pc:docMk/>
            <pc:sldMk cId="3456778887" sldId="283"/>
            <ac:spMk id="25" creationId="{0344D4FE-ABEF-4230-9E4E-AD5782FC78AC}"/>
          </ac:spMkLst>
        </pc:spChg>
        <pc:spChg chg="add del">
          <ac:chgData name="Mari Sian.Whittaker - SCH.539" userId="S::msianwhittaker@educ.somerset.gov.uk::5578d3dd-76cd-4967-a8a2-8969f155d436" providerId="AD" clId="Web-{C1C03011-3845-C94E-28F2-A81E510D9B2F}" dt="2019-02-26T15:57:51.475" v="100"/>
          <ac:spMkLst>
            <pc:docMk/>
            <pc:sldMk cId="3456778887" sldId="283"/>
            <ac:spMk id="27" creationId="{9325F979-D3F9-4926-81B7-7ACCB31A501B}"/>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29" creationId="{C4DAE230-71F7-4B5D-8884-60E4F7DD111F}"/>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30" creationId="{75B2E110-E151-4703-8A63-49ABA9BB73F7}"/>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31" creationId="{8E5A367F-2C45-4F9B-8882-C2B98DF822EF}"/>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32" creationId="{9E1E7F64-0923-4A8C-8C57-8DA53D5B4BB6}"/>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34" creationId="{09478849-EFF2-4DE4-983C-8EE3FA1EB98E}"/>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36" creationId="{C7659007-D861-4E94-9C3A-A056785E9BAC}"/>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38" creationId="{3510B89F-E2F1-498D-89E6-BBD1F7A83E09}"/>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39" creationId="{5472113B-41FA-450E-B533-F51733045F2A}"/>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40" creationId="{9B98270E-648F-4E36-B844-0EDB47720FE5}"/>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41" creationId="{3CB5E9E0-7C44-46B5-B3E8-E62887B31117}"/>
          </ac:spMkLst>
        </pc:spChg>
        <pc:spChg chg="add del">
          <ac:chgData name="Mari Sian.Whittaker - SCH.539" userId="S::msianwhittaker@educ.somerset.gov.uk::5578d3dd-76cd-4967-a8a2-8969f155d436" providerId="AD" clId="Web-{C1C03011-3845-C94E-28F2-A81E510D9B2F}" dt="2019-02-26T15:57:51.038" v="99"/>
          <ac:spMkLst>
            <pc:docMk/>
            <pc:sldMk cId="3456778887" sldId="283"/>
            <ac:spMk id="42" creationId="{FD928195-4D39-4483-8E9C-DDEF45288D0F}"/>
          </ac:spMkLst>
        </pc:spChg>
        <pc:spChg chg="add del">
          <ac:chgData name="Mari Sian.Whittaker - SCH.539" userId="S::msianwhittaker@educ.somerset.gov.uk::5578d3dd-76cd-4967-a8a2-8969f155d436" providerId="AD" clId="Web-{C1C03011-3845-C94E-28F2-A81E510D9B2F}" dt="2019-02-26T15:58:31.116" v="105"/>
          <ac:spMkLst>
            <pc:docMk/>
            <pc:sldMk cId="3456778887" sldId="283"/>
            <ac:spMk id="43" creationId="{1EF88855-34D7-45DF-9DB8-682E4A3586D2}"/>
          </ac:spMkLst>
        </pc:spChg>
        <pc:picChg chg="add mod ord">
          <ac:chgData name="Mari Sian.Whittaker - SCH.539" userId="S::msianwhittaker@educ.somerset.gov.uk::5578d3dd-76cd-4967-a8a2-8969f155d436" providerId="AD" clId="Web-{C1C03011-3845-C94E-28F2-A81E510D9B2F}" dt="2019-02-26T15:58:31.116" v="105"/>
          <ac:picMkLst>
            <pc:docMk/>
            <pc:sldMk cId="3456778887" sldId="283"/>
            <ac:picMk id="3" creationId="{CF33BDAC-BACE-48C2-A0C9-072325C11627}"/>
          </ac:picMkLst>
        </pc:picChg>
        <pc:picChg chg="del">
          <ac:chgData name="Mari Sian.Whittaker - SCH.539" userId="S::msianwhittaker@educ.somerset.gov.uk::5578d3dd-76cd-4967-a8a2-8969f155d436" providerId="AD" clId="Web-{C1C03011-3845-C94E-28F2-A81E510D9B2F}" dt="2019-02-26T15:54:05.741" v="62"/>
          <ac:picMkLst>
            <pc:docMk/>
            <pc:sldMk cId="3456778887" sldId="283"/>
            <ac:picMk id="4" creationId="{00000000-0000-0000-0000-000000000000}"/>
          </ac:picMkLst>
        </pc:picChg>
        <pc:cxnChg chg="add del">
          <ac:chgData name="Mari Sian.Whittaker - SCH.539" userId="S::msianwhittaker@educ.somerset.gov.uk::5578d3dd-76cd-4967-a8a2-8969f155d436" providerId="AD" clId="Web-{C1C03011-3845-C94E-28F2-A81E510D9B2F}" dt="2019-02-26T15:55:31.194" v="71"/>
          <ac:cxnSpMkLst>
            <pc:docMk/>
            <pc:sldMk cId="3456778887" sldId="283"/>
            <ac:cxnSpMk id="14" creationId="{701E288A-A346-4DA1-8C36-FEA990BCAC82}"/>
          </ac:cxnSpMkLst>
        </pc:cxnChg>
        <pc:cxnChg chg="add del">
          <ac:chgData name="Mari Sian.Whittaker - SCH.539" userId="S::msianwhittaker@educ.somerset.gov.uk::5578d3dd-76cd-4967-a8a2-8969f155d436" providerId="AD" clId="Web-{C1C03011-3845-C94E-28F2-A81E510D9B2F}" dt="2019-02-26T15:55:31.194" v="71"/>
          <ac:cxnSpMkLst>
            <pc:docMk/>
            <pc:sldMk cId="3456778887" sldId="283"/>
            <ac:cxnSpMk id="16" creationId="{75712D89-374F-4DC4-BF2A-9F48C41E91A2}"/>
          </ac:cxnSpMkLst>
        </pc:cxnChg>
        <pc:cxnChg chg="add del">
          <ac:chgData name="Mari Sian.Whittaker - SCH.539" userId="S::msianwhittaker@educ.somerset.gov.uk::5578d3dd-76cd-4967-a8a2-8969f155d436" providerId="AD" clId="Web-{C1C03011-3845-C94E-28F2-A81E510D9B2F}" dt="2019-02-26T15:55:31.194" v="71"/>
          <ac:cxnSpMkLst>
            <pc:docMk/>
            <pc:sldMk cId="3456778887" sldId="283"/>
            <ac:cxnSpMk id="18" creationId="{FC2FC56B-D168-47CD-B287-283CD2D5BE5B}"/>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33" creationId="{701E288A-A346-4DA1-8C36-FEA990BCAC82}"/>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35" creationId="{75712D89-374F-4DC4-BF2A-9F48C41E91A2}"/>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37" creationId="{FC2FC56B-D168-47CD-B287-283CD2D5BE5B}"/>
          </ac:cxnSpMkLst>
        </pc:cxnChg>
        <pc:cxnChg chg="add del">
          <ac:chgData name="Mari Sian.Whittaker - SCH.539" userId="S::msianwhittaker@educ.somerset.gov.uk::5578d3dd-76cd-4967-a8a2-8969f155d436" providerId="AD" clId="Web-{C1C03011-3845-C94E-28F2-A81E510D9B2F}" dt="2019-02-26T15:57:51.038" v="99"/>
          <ac:cxnSpMkLst>
            <pc:docMk/>
            <pc:sldMk cId="3456778887" sldId="283"/>
            <ac:cxnSpMk id="44" creationId="{D3C3AEFB-A180-42BA-A986-808141512B0F}"/>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45" creationId="{BC6981A1-6AD0-44A6-84F4-420410F3B2A7}"/>
          </ac:cxnSpMkLst>
        </pc:cxnChg>
        <pc:cxnChg chg="add del">
          <ac:chgData name="Mari Sian.Whittaker - SCH.539" userId="S::msianwhittaker@educ.somerset.gov.uk::5578d3dd-76cd-4967-a8a2-8969f155d436" providerId="AD" clId="Web-{C1C03011-3845-C94E-28F2-A81E510D9B2F}" dt="2019-02-26T15:57:51.038" v="99"/>
          <ac:cxnSpMkLst>
            <pc:docMk/>
            <pc:sldMk cId="3456778887" sldId="283"/>
            <ac:cxnSpMk id="46" creationId="{BDC660CB-86B2-4824-BAAF-665CD18892FE}"/>
          </ac:cxnSpMkLst>
        </pc:cxnChg>
        <pc:cxnChg chg="add del">
          <ac:chgData name="Mari Sian.Whittaker - SCH.539" userId="S::msianwhittaker@educ.somerset.gov.uk::5578d3dd-76cd-4967-a8a2-8969f155d436" providerId="AD" clId="Web-{C1C03011-3845-C94E-28F2-A81E510D9B2F}" dt="2019-02-26T15:57:51.038" v="99"/>
          <ac:cxnSpMkLst>
            <pc:docMk/>
            <pc:sldMk cId="3456778887" sldId="283"/>
            <ac:cxnSpMk id="48" creationId="{6355DF17-4368-44AA-A15E-16C1FC1482C6}"/>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50" creationId="{CD9FF0FB-30CE-40B4-B3F2-A565E71CE2D9}"/>
          </ac:cxnSpMkLst>
        </pc:cxnChg>
        <pc:cxnChg chg="add del">
          <ac:chgData name="Mari Sian.Whittaker - SCH.539" userId="S::msianwhittaker@educ.somerset.gov.uk::5578d3dd-76cd-4967-a8a2-8969f155d436" providerId="AD" clId="Web-{C1C03011-3845-C94E-28F2-A81E510D9B2F}" dt="2019-02-26T15:58:31.116" v="105"/>
          <ac:cxnSpMkLst>
            <pc:docMk/>
            <pc:sldMk cId="3456778887" sldId="283"/>
            <ac:cxnSpMk id="52" creationId="{C7216A06-7EF2-4C72-8D1E-8959D3EBC14B}"/>
          </ac:cxnSpMkLst>
        </pc:cxnChg>
      </pc:sldChg>
      <pc:sldChg chg="addSp delSp modSp add mod ord replId setBg setClrOvrMap">
        <pc:chgData name="Mari Sian.Whittaker - SCH.539" userId="S::msianwhittaker@educ.somerset.gov.uk::5578d3dd-76cd-4967-a8a2-8969f155d436" providerId="AD" clId="Web-{C1C03011-3845-C94E-28F2-A81E510D9B2F}" dt="2019-02-26T15:58:53.241" v="109" actId="20577"/>
        <pc:sldMkLst>
          <pc:docMk/>
          <pc:sldMk cId="1365210950" sldId="284"/>
        </pc:sldMkLst>
        <pc:spChg chg="mod ord">
          <ac:chgData name="Mari Sian.Whittaker - SCH.539" userId="S::msianwhittaker@educ.somerset.gov.uk::5578d3dd-76cd-4967-a8a2-8969f155d436" providerId="AD" clId="Web-{C1C03011-3845-C94E-28F2-A81E510D9B2F}" dt="2019-02-26T15:58:53.241" v="109" actId="20577"/>
          <ac:spMkLst>
            <pc:docMk/>
            <pc:sldMk cId="1365210950" sldId="284"/>
            <ac:spMk id="2" creationId="{00000000-0000-0000-0000-000000000000}"/>
          </ac:spMkLst>
        </pc:spChg>
        <pc:spChg chg="add del">
          <ac:chgData name="Mari Sian.Whittaker - SCH.539" userId="S::msianwhittaker@educ.somerset.gov.uk::5578d3dd-76cd-4967-a8a2-8969f155d436" providerId="AD" clId="Web-{C1C03011-3845-C94E-28F2-A81E510D9B2F}" dt="2019-02-26T15:57:18.788" v="94"/>
          <ac:spMkLst>
            <pc:docMk/>
            <pc:sldMk cId="1365210950" sldId="284"/>
            <ac:spMk id="9" creationId="{6F40FBDA-CEB1-40F0-9AB9-BD9C402D70FE}"/>
          </ac:spMkLst>
        </pc:spChg>
        <pc:spChg chg="add del">
          <ac:chgData name="Mari Sian.Whittaker - SCH.539" userId="S::msianwhittaker@educ.somerset.gov.uk::5578d3dd-76cd-4967-a8a2-8969f155d436" providerId="AD" clId="Web-{C1C03011-3845-C94E-28F2-A81E510D9B2F}" dt="2019-02-26T15:57:18.788" v="94"/>
          <ac:spMkLst>
            <pc:docMk/>
            <pc:sldMk cId="1365210950" sldId="284"/>
            <ac:spMk id="11" creationId="{0344D4FE-ABEF-4230-9E4E-AD5782FC78AC}"/>
          </ac:spMkLst>
        </pc:spChg>
        <pc:spChg chg="add del">
          <ac:chgData name="Mari Sian.Whittaker - SCH.539" userId="S::msianwhittaker@educ.somerset.gov.uk::5578d3dd-76cd-4967-a8a2-8969f155d436" providerId="AD" clId="Web-{C1C03011-3845-C94E-28F2-A81E510D9B2F}" dt="2019-02-26T15:57:18.788" v="94"/>
          <ac:spMkLst>
            <pc:docMk/>
            <pc:sldMk cId="1365210950" sldId="284"/>
            <ac:spMk id="13" creationId="{9325F979-D3F9-4926-81B7-7ACCB31A501B}"/>
          </ac:spMkLst>
        </pc:spChg>
        <pc:spChg chg="add">
          <ac:chgData name="Mari Sian.Whittaker - SCH.539" userId="S::msianwhittaker@educ.somerset.gov.uk::5578d3dd-76cd-4967-a8a2-8969f155d436" providerId="AD" clId="Web-{C1C03011-3845-C94E-28F2-A81E510D9B2F}" dt="2019-02-26T15:57:18.788" v="94"/>
          <ac:spMkLst>
            <pc:docMk/>
            <pc:sldMk cId="1365210950" sldId="284"/>
            <ac:spMk id="15" creationId="{2BEE9E27-5550-4DAA-935D-B987C1160628}"/>
          </ac:spMkLst>
        </pc:spChg>
        <pc:spChg chg="add">
          <ac:chgData name="Mari Sian.Whittaker - SCH.539" userId="S::msianwhittaker@educ.somerset.gov.uk::5578d3dd-76cd-4967-a8a2-8969f155d436" providerId="AD" clId="Web-{C1C03011-3845-C94E-28F2-A81E510D9B2F}" dt="2019-02-26T15:57:18.788" v="94"/>
          <ac:spMkLst>
            <pc:docMk/>
            <pc:sldMk cId="1365210950" sldId="284"/>
            <ac:spMk id="16" creationId="{9B4AF4B7-C89D-4321-877F-0944ED8F458E}"/>
          </ac:spMkLst>
        </pc:spChg>
        <pc:spChg chg="add">
          <ac:chgData name="Mari Sian.Whittaker - SCH.539" userId="S::msianwhittaker@educ.somerset.gov.uk::5578d3dd-76cd-4967-a8a2-8969f155d436" providerId="AD" clId="Web-{C1C03011-3845-C94E-28F2-A81E510D9B2F}" dt="2019-02-26T15:57:18.788" v="94"/>
          <ac:spMkLst>
            <pc:docMk/>
            <pc:sldMk cId="1365210950" sldId="284"/>
            <ac:spMk id="17" creationId="{486F1C7C-0D59-4A57-B9FF-60AF2D0ECA95}"/>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18" creationId="{9E1E7F64-0923-4A8C-8C57-8DA53D5B4BB6}"/>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20" creationId="{09478849-EFF2-4DE4-983C-8EE3FA1EB98E}"/>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22" creationId="{C7659007-D861-4E94-9C3A-A056785E9BAC}"/>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24" creationId="{3510B89F-E2F1-498D-89E6-BBD1F7A83E09}"/>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26" creationId="{9B98270E-648F-4E36-B844-0EDB47720FE5}"/>
          </ac:spMkLst>
        </pc:spChg>
        <pc:spChg chg="add del">
          <ac:chgData name="Mari Sian.Whittaker - SCH.539" userId="S::msianwhittaker@educ.somerset.gov.uk::5578d3dd-76cd-4967-a8a2-8969f155d436" providerId="AD" clId="Web-{C1C03011-3845-C94E-28F2-A81E510D9B2F}" dt="2019-02-26T15:57:18.194" v="93"/>
          <ac:spMkLst>
            <pc:docMk/>
            <pc:sldMk cId="1365210950" sldId="284"/>
            <ac:spMk id="28" creationId="{FD928195-4D39-4483-8E9C-DDEF45288D0F}"/>
          </ac:spMkLst>
        </pc:spChg>
        <pc:picChg chg="add mod">
          <ac:chgData name="Mari Sian.Whittaker - SCH.539" userId="S::msianwhittaker@educ.somerset.gov.uk::5578d3dd-76cd-4967-a8a2-8969f155d436" providerId="AD" clId="Web-{C1C03011-3845-C94E-28F2-A81E510D9B2F}" dt="2019-02-26T15:57:28.381" v="96" actId="14100"/>
          <ac:picMkLst>
            <pc:docMk/>
            <pc:sldMk cId="1365210950" sldId="284"/>
            <ac:picMk id="3" creationId="{EEB6BF6B-197F-432F-82EF-79EE942BFDB7}"/>
          </ac:picMkLst>
        </pc:picChg>
        <pc:picChg chg="del">
          <ac:chgData name="Mari Sian.Whittaker - SCH.539" userId="S::msianwhittaker@educ.somerset.gov.uk::5578d3dd-76cd-4967-a8a2-8969f155d436" providerId="AD" clId="Web-{C1C03011-3845-C94E-28F2-A81E510D9B2F}" dt="2019-02-26T15:56:55.022" v="90"/>
          <ac:picMkLst>
            <pc:docMk/>
            <pc:sldMk cId="1365210950" sldId="284"/>
            <ac:picMk id="4" creationId="{00000000-0000-0000-0000-000000000000}"/>
          </ac:picMkLst>
        </pc:picChg>
        <pc:cxnChg chg="add">
          <ac:chgData name="Mari Sian.Whittaker - SCH.539" userId="S::msianwhittaker@educ.somerset.gov.uk::5578d3dd-76cd-4967-a8a2-8969f155d436" providerId="AD" clId="Web-{C1C03011-3845-C94E-28F2-A81E510D9B2F}" dt="2019-02-26T15:57:18.788" v="94"/>
          <ac:cxnSpMkLst>
            <pc:docMk/>
            <pc:sldMk cId="1365210950" sldId="284"/>
            <ac:cxnSpMk id="19" creationId="{5735DC8C-B370-4340-B37D-4472C16391A7}"/>
          </ac:cxnSpMkLst>
        </pc:cxnChg>
        <pc:cxnChg chg="add">
          <ac:chgData name="Mari Sian.Whittaker - SCH.539" userId="S::msianwhittaker@educ.somerset.gov.uk::5578d3dd-76cd-4967-a8a2-8969f155d436" providerId="AD" clId="Web-{C1C03011-3845-C94E-28F2-A81E510D9B2F}" dt="2019-02-26T15:57:18.788" v="94"/>
          <ac:cxnSpMkLst>
            <pc:docMk/>
            <pc:sldMk cId="1365210950" sldId="284"/>
            <ac:cxnSpMk id="21" creationId="{C404BB8C-445B-49D4-853C-25A93128629C}"/>
          </ac:cxnSpMkLst>
        </pc:cxnChg>
        <pc:cxnChg chg="add">
          <ac:chgData name="Mari Sian.Whittaker - SCH.539" userId="S::msianwhittaker@educ.somerset.gov.uk::5578d3dd-76cd-4967-a8a2-8969f155d436" providerId="AD" clId="Web-{C1C03011-3845-C94E-28F2-A81E510D9B2F}" dt="2019-02-26T15:57:18.788" v="94"/>
          <ac:cxnSpMkLst>
            <pc:docMk/>
            <pc:sldMk cId="1365210950" sldId="284"/>
            <ac:cxnSpMk id="23" creationId="{045B8EE3-9336-45C5-ACE9-280CCFD2F819}"/>
          </ac:cxnSpMkLst>
        </pc:cxnChg>
        <pc:cxnChg chg="add del">
          <ac:chgData name="Mari Sian.Whittaker - SCH.539" userId="S::msianwhittaker@educ.somerset.gov.uk::5578d3dd-76cd-4967-a8a2-8969f155d436" providerId="AD" clId="Web-{C1C03011-3845-C94E-28F2-A81E510D9B2F}" dt="2019-02-26T15:57:18.194" v="93"/>
          <ac:cxnSpMkLst>
            <pc:docMk/>
            <pc:sldMk cId="1365210950" sldId="284"/>
            <ac:cxnSpMk id="30" creationId="{D3C3AEFB-A180-42BA-A986-808141512B0F}"/>
          </ac:cxnSpMkLst>
        </pc:cxnChg>
        <pc:cxnChg chg="add del">
          <ac:chgData name="Mari Sian.Whittaker - SCH.539" userId="S::msianwhittaker@educ.somerset.gov.uk::5578d3dd-76cd-4967-a8a2-8969f155d436" providerId="AD" clId="Web-{C1C03011-3845-C94E-28F2-A81E510D9B2F}" dt="2019-02-26T15:57:18.194" v="93"/>
          <ac:cxnSpMkLst>
            <pc:docMk/>
            <pc:sldMk cId="1365210950" sldId="284"/>
            <ac:cxnSpMk id="32" creationId="{BDC660CB-86B2-4824-BAAF-665CD18892FE}"/>
          </ac:cxnSpMkLst>
        </pc:cxnChg>
        <pc:cxnChg chg="add del">
          <ac:chgData name="Mari Sian.Whittaker - SCH.539" userId="S::msianwhittaker@educ.somerset.gov.uk::5578d3dd-76cd-4967-a8a2-8969f155d436" providerId="AD" clId="Web-{C1C03011-3845-C94E-28F2-A81E510D9B2F}" dt="2019-02-26T15:57:18.194" v="93"/>
          <ac:cxnSpMkLst>
            <pc:docMk/>
            <pc:sldMk cId="1365210950" sldId="284"/>
            <ac:cxnSpMk id="34" creationId="{6355DF17-4368-44AA-A15E-16C1FC1482C6}"/>
          </ac:cxnSpMkLst>
        </pc:cxnChg>
      </pc:sldChg>
      <pc:sldChg chg="modSp add ord">
        <pc:chgData name="Mari Sian.Whittaker - SCH.539" userId="S::msianwhittaker@educ.somerset.gov.uk::5578d3dd-76cd-4967-a8a2-8969f155d436" providerId="AD" clId="Web-{C1C03011-3845-C94E-28F2-A81E510D9B2F}" dt="2019-02-26T16:11:09.911" v="378"/>
        <pc:sldMkLst>
          <pc:docMk/>
          <pc:sldMk cId="52092339" sldId="285"/>
        </pc:sldMkLst>
        <pc:spChg chg="mod">
          <ac:chgData name="Mari Sian.Whittaker - SCH.539" userId="S::msianwhittaker@educ.somerset.gov.uk::5578d3dd-76cd-4967-a8a2-8969f155d436" providerId="AD" clId="Web-{C1C03011-3845-C94E-28F2-A81E510D9B2F}" dt="2019-02-26T16:11:05.942" v="377" actId="14100"/>
          <ac:spMkLst>
            <pc:docMk/>
            <pc:sldMk cId="52092339" sldId="285"/>
            <ac:spMk id="2" creationId="{00000000-0000-0000-0000-000000000000}"/>
          </ac:spMkLst>
        </pc:spChg>
        <pc:spChg chg="mod">
          <ac:chgData name="Mari Sian.Whittaker - SCH.539" userId="S::msianwhittaker@educ.somerset.gov.uk::5578d3dd-76cd-4967-a8a2-8969f155d436" providerId="AD" clId="Web-{C1C03011-3845-C94E-28F2-A81E510D9B2F}" dt="2019-02-26T16:10:35.677" v="358" actId="1076"/>
          <ac:spMkLst>
            <pc:docMk/>
            <pc:sldMk cId="52092339" sldId="285"/>
            <ac:spMk id="3" creationId="{00000000-0000-0000-0000-000000000000}"/>
          </ac:spMkLst>
        </pc:spChg>
        <pc:graphicFrameChg chg="mod modGraphic">
          <ac:chgData name="Mari Sian.Whittaker - SCH.539" userId="S::msianwhittaker@educ.somerset.gov.uk::5578d3dd-76cd-4967-a8a2-8969f155d436" providerId="AD" clId="Web-{C1C03011-3845-C94E-28F2-A81E510D9B2F}" dt="2019-02-26T16:10:48.146" v="372"/>
          <ac:graphicFrameMkLst>
            <pc:docMk/>
            <pc:sldMk cId="52092339" sldId="285"/>
            <ac:graphicFrameMk id="4" creationId="{00000000-0000-0000-0000-000000000000}"/>
          </ac:graphicFrameMkLst>
        </pc:graphicFrameChg>
      </pc:sldChg>
      <pc:sldChg chg="modSp add">
        <pc:chgData name="Mari Sian.Whittaker - SCH.539" userId="S::msianwhittaker@educ.somerset.gov.uk::5578d3dd-76cd-4967-a8a2-8969f155d436" providerId="AD" clId="Web-{C1C03011-3845-C94E-28F2-A81E510D9B2F}" dt="2019-02-26T16:10:15.317" v="351" actId="20577"/>
        <pc:sldMkLst>
          <pc:docMk/>
          <pc:sldMk cId="1227686091" sldId="286"/>
        </pc:sldMkLst>
        <pc:spChg chg="mod">
          <ac:chgData name="Mari Sian.Whittaker - SCH.539" userId="S::msianwhittaker@educ.somerset.gov.uk::5578d3dd-76cd-4967-a8a2-8969f155d436" providerId="AD" clId="Web-{C1C03011-3845-C94E-28F2-A81E510D9B2F}" dt="2019-02-26T16:09:46.927" v="343" actId="1076"/>
          <ac:spMkLst>
            <pc:docMk/>
            <pc:sldMk cId="1227686091" sldId="286"/>
            <ac:spMk id="2" creationId="{00000000-0000-0000-0000-000000000000}"/>
          </ac:spMkLst>
        </pc:spChg>
        <pc:spChg chg="mod">
          <ac:chgData name="Mari Sian.Whittaker - SCH.539" userId="S::msianwhittaker@educ.somerset.gov.uk::5578d3dd-76cd-4967-a8a2-8969f155d436" providerId="AD" clId="Web-{C1C03011-3845-C94E-28F2-A81E510D9B2F}" dt="2019-02-26T16:10:15.317" v="351" actId="20577"/>
          <ac:spMkLst>
            <pc:docMk/>
            <pc:sldMk cId="1227686091" sldId="286"/>
            <ac:spMk id="3" creationId="{00000000-0000-0000-0000-000000000000}"/>
          </ac:spMkLst>
        </pc:spChg>
        <pc:graphicFrameChg chg="mod modGraphic">
          <ac:chgData name="Mari Sian.Whittaker - SCH.539" userId="S::msianwhittaker@educ.somerset.gov.uk::5578d3dd-76cd-4967-a8a2-8969f155d436" providerId="AD" clId="Web-{C1C03011-3845-C94E-28F2-A81E510D9B2F}" dt="2019-02-26T16:09:28.458" v="331" actId="1076"/>
          <ac:graphicFrameMkLst>
            <pc:docMk/>
            <pc:sldMk cId="1227686091" sldId="286"/>
            <ac:graphicFrameMk id="4" creationId="{00000000-0000-0000-0000-000000000000}"/>
          </ac:graphicFrameMkLst>
        </pc:graphicFrameChg>
      </pc:sldChg>
      <pc:sldChg chg="modSp add">
        <pc:chgData name="Mari Sian.Whittaker - SCH.539" userId="S::msianwhittaker@educ.somerset.gov.uk::5578d3dd-76cd-4967-a8a2-8969f155d436" providerId="AD" clId="Web-{C1C03011-3845-C94E-28F2-A81E510D9B2F}" dt="2019-02-26T16:13:08.411" v="585" actId="1076"/>
        <pc:sldMkLst>
          <pc:docMk/>
          <pc:sldMk cId="959169325" sldId="287"/>
        </pc:sldMkLst>
        <pc:spChg chg="mod">
          <ac:chgData name="Mari Sian.Whittaker - SCH.539" userId="S::msianwhittaker@educ.somerset.gov.uk::5578d3dd-76cd-4967-a8a2-8969f155d436" providerId="AD" clId="Web-{C1C03011-3845-C94E-28F2-A81E510D9B2F}" dt="2019-02-26T16:08:35.943" v="216" actId="1076"/>
          <ac:spMkLst>
            <pc:docMk/>
            <pc:sldMk cId="959169325" sldId="287"/>
            <ac:spMk id="2" creationId="{00000000-0000-0000-0000-000000000000}"/>
          </ac:spMkLst>
        </pc:spChg>
        <pc:spChg chg="mod">
          <ac:chgData name="Mari Sian.Whittaker - SCH.539" userId="S::msianwhittaker@educ.somerset.gov.uk::5578d3dd-76cd-4967-a8a2-8969f155d436" providerId="AD" clId="Web-{C1C03011-3845-C94E-28F2-A81E510D9B2F}" dt="2019-02-26T16:13:08.411" v="585" actId="1076"/>
          <ac:spMkLst>
            <pc:docMk/>
            <pc:sldMk cId="959169325" sldId="287"/>
            <ac:spMk id="3" creationId="{00000000-0000-0000-0000-000000000000}"/>
          </ac:spMkLst>
        </pc:spChg>
        <pc:spChg chg="mod">
          <ac:chgData name="Mari Sian.Whittaker - SCH.539" userId="S::msianwhittaker@educ.somerset.gov.uk::5578d3dd-76cd-4967-a8a2-8969f155d436" providerId="AD" clId="Web-{C1C03011-3845-C94E-28F2-A81E510D9B2F}" dt="2019-02-26T16:12:15.708" v="505" actId="20577"/>
          <ac:spMkLst>
            <pc:docMk/>
            <pc:sldMk cId="959169325" sldId="287"/>
            <ac:spMk id="4" creationId="{00000000-0000-0000-0000-000000000000}"/>
          </ac:spMkLst>
        </pc:spChg>
      </pc:sldChg>
    </pc:docChg>
  </pc:docChgLst>
  <pc:docChgLst>
    <pc:chgData name="Mari Sian.Whittaker - SCH.539" userId="S::msianwhittaker@educ.somerset.gov.uk::5578d3dd-76cd-4967-a8a2-8969f155d436" providerId="AD" clId="Web-{B4BA6A03-86FE-49AA-B957-EC8C58CE03BC}"/>
    <pc:docChg chg="addSld delSld modSld sldOrd">
      <pc:chgData name="Mari Sian.Whittaker - SCH.539" userId="S::msianwhittaker@educ.somerset.gov.uk::5578d3dd-76cd-4967-a8a2-8969f155d436" providerId="AD" clId="Web-{B4BA6A03-86FE-49AA-B957-EC8C58CE03BC}" dt="2018-10-24T10:25:40.140" v="3220"/>
      <pc:docMkLst>
        <pc:docMk/>
      </pc:docMkLst>
      <pc:sldChg chg="addSp delSp modSp">
        <pc:chgData name="Mari Sian.Whittaker - SCH.539" userId="S::msianwhittaker@educ.somerset.gov.uk::5578d3dd-76cd-4967-a8a2-8969f155d436" providerId="AD" clId="Web-{B4BA6A03-86FE-49AA-B957-EC8C58CE03BC}" dt="2018-10-24T09:04:57.844" v="1045" actId="1076"/>
        <pc:sldMkLst>
          <pc:docMk/>
          <pc:sldMk cId="232483722" sldId="285"/>
        </pc:sldMkLst>
        <pc:spChg chg="del">
          <ac:chgData name="Mari Sian.Whittaker - SCH.539" userId="S::msianwhittaker@educ.somerset.gov.uk::5578d3dd-76cd-4967-a8a2-8969f155d436" providerId="AD" clId="Web-{B4BA6A03-86FE-49AA-B957-EC8C58CE03BC}" dt="2018-10-24T08:42:34.468" v="10"/>
          <ac:spMkLst>
            <pc:docMk/>
            <pc:sldMk cId="232483722" sldId="285"/>
            <ac:spMk id="3" creationId="{0D7BC0AD-1740-477A-B7F1-08E9C1DBBEE3}"/>
          </ac:spMkLst>
        </pc:spChg>
        <pc:spChg chg="add mod">
          <ac:chgData name="Mari Sian.Whittaker - SCH.539" userId="S::msianwhittaker@educ.somerset.gov.uk::5578d3dd-76cd-4967-a8a2-8969f155d436" providerId="AD" clId="Web-{B4BA6A03-86FE-49AA-B957-EC8C58CE03BC}" dt="2018-10-24T09:02:21.672" v="941" actId="1076"/>
          <ac:spMkLst>
            <pc:docMk/>
            <pc:sldMk cId="232483722" sldId="285"/>
            <ac:spMk id="4" creationId="{35F19529-8AE1-4B35-ADC1-3AA1986056DC}"/>
          </ac:spMkLst>
        </pc:spChg>
        <pc:spChg chg="add mod">
          <ac:chgData name="Mari Sian.Whittaker - SCH.539" userId="S::msianwhittaker@educ.somerset.gov.uk::5578d3dd-76cd-4967-a8a2-8969f155d436" providerId="AD" clId="Web-{B4BA6A03-86FE-49AA-B957-EC8C58CE03BC}" dt="2018-10-24T09:04:57.844" v="1045" actId="1076"/>
          <ac:spMkLst>
            <pc:docMk/>
            <pc:sldMk cId="232483722" sldId="285"/>
            <ac:spMk id="5" creationId="{3D6C39A7-F555-40B0-800F-43FA57D8DBFF}"/>
          </ac:spMkLst>
        </pc:spChg>
        <pc:spChg chg="add del mod">
          <ac:chgData name="Mari Sian.Whittaker - SCH.539" userId="S::msianwhittaker@educ.somerset.gov.uk::5578d3dd-76cd-4967-a8a2-8969f155d436" providerId="AD" clId="Web-{B4BA6A03-86FE-49AA-B957-EC8C58CE03BC}" dt="2018-10-24T08:58:20.234" v="766"/>
          <ac:spMkLst>
            <pc:docMk/>
            <pc:sldMk cId="232483722" sldId="285"/>
            <ac:spMk id="6" creationId="{B30DC649-F8FF-44B9-A2F4-2690439AA4A0}"/>
          </ac:spMkLst>
        </pc:spChg>
        <pc:spChg chg="add del mod">
          <ac:chgData name="Mari Sian.Whittaker - SCH.539" userId="S::msianwhittaker@educ.somerset.gov.uk::5578d3dd-76cd-4967-a8a2-8969f155d436" providerId="AD" clId="Web-{B4BA6A03-86FE-49AA-B957-EC8C58CE03BC}" dt="2018-10-24T09:03:48.297" v="980"/>
          <ac:spMkLst>
            <pc:docMk/>
            <pc:sldMk cId="232483722" sldId="285"/>
            <ac:spMk id="9" creationId="{058FCF89-4F8D-42B1-9D35-B719522F41E2}"/>
          </ac:spMkLst>
        </pc:spChg>
        <pc:graphicFrameChg chg="add del mod modGraphic">
          <ac:chgData name="Mari Sian.Whittaker - SCH.539" userId="S::msianwhittaker@educ.somerset.gov.uk::5578d3dd-76cd-4967-a8a2-8969f155d436" providerId="AD" clId="Web-{B4BA6A03-86FE-49AA-B957-EC8C58CE03BC}" dt="2018-10-24T09:03:58.203" v="981"/>
          <ac:graphicFrameMkLst>
            <pc:docMk/>
            <pc:sldMk cId="232483722" sldId="285"/>
            <ac:graphicFrameMk id="7" creationId="{70B26330-E252-49A4-AB8A-E0622E4FF538}"/>
          </ac:graphicFrameMkLst>
        </pc:graphicFrameChg>
      </pc:sldChg>
      <pc:sldChg chg="addSp modSp">
        <pc:chgData name="Mari Sian.Whittaker - SCH.539" userId="S::msianwhittaker@educ.somerset.gov.uk::5578d3dd-76cd-4967-a8a2-8969f155d436" providerId="AD" clId="Web-{B4BA6A03-86FE-49AA-B957-EC8C58CE03BC}" dt="2018-10-24T10:11:11.171" v="2437"/>
        <pc:sldMkLst>
          <pc:docMk/>
          <pc:sldMk cId="2311507451" sldId="288"/>
        </pc:sldMkLst>
        <pc:spChg chg="mod">
          <ac:chgData name="Mari Sian.Whittaker - SCH.539" userId="S::msianwhittaker@educ.somerset.gov.uk::5578d3dd-76cd-4967-a8a2-8969f155d436" providerId="AD" clId="Web-{B4BA6A03-86FE-49AA-B957-EC8C58CE03BC}" dt="2018-10-24T09:43:20.796" v="1960" actId="14100"/>
          <ac:spMkLst>
            <pc:docMk/>
            <pc:sldMk cId="2311507451" sldId="288"/>
            <ac:spMk id="3" creationId="{DC5B8DFA-10FA-43EF-B56F-8262F6B2AFEB}"/>
          </ac:spMkLst>
        </pc:spChg>
        <pc:spChg chg="add mod">
          <ac:chgData name="Mari Sian.Whittaker - SCH.539" userId="S::msianwhittaker@educ.somerset.gov.uk::5578d3dd-76cd-4967-a8a2-8969f155d436" providerId="AD" clId="Web-{B4BA6A03-86FE-49AA-B957-EC8C58CE03BC}" dt="2018-10-24T10:10:46.593" v="2427" actId="1076"/>
          <ac:spMkLst>
            <pc:docMk/>
            <pc:sldMk cId="2311507451" sldId="288"/>
            <ac:spMk id="4" creationId="{1ACF3863-5EAD-4096-89D1-FD311887BEE6}"/>
          </ac:spMkLst>
        </pc:spChg>
        <pc:spChg chg="add mod">
          <ac:chgData name="Mari Sian.Whittaker - SCH.539" userId="S::msianwhittaker@educ.somerset.gov.uk::5578d3dd-76cd-4967-a8a2-8969f155d436" providerId="AD" clId="Web-{B4BA6A03-86FE-49AA-B957-EC8C58CE03BC}" dt="2018-10-24T10:11:11.171" v="2437"/>
          <ac:spMkLst>
            <pc:docMk/>
            <pc:sldMk cId="2311507451" sldId="288"/>
            <ac:spMk id="5" creationId="{1D364A45-3D07-4395-8499-7C2E29D9A532}"/>
          </ac:spMkLst>
        </pc:spChg>
      </pc:sldChg>
      <pc:sldChg chg="delSp">
        <pc:chgData name="Mari Sian.Whittaker - SCH.539" userId="S::msianwhittaker@educ.somerset.gov.uk::5578d3dd-76cd-4967-a8a2-8969f155d436" providerId="AD" clId="Web-{B4BA6A03-86FE-49AA-B957-EC8C58CE03BC}" dt="2018-10-24T10:25:40.140" v="3220"/>
        <pc:sldMkLst>
          <pc:docMk/>
          <pc:sldMk cId="2496013516" sldId="289"/>
        </pc:sldMkLst>
        <pc:spChg chg="del">
          <ac:chgData name="Mari Sian.Whittaker - SCH.539" userId="S::msianwhittaker@educ.somerset.gov.uk::5578d3dd-76cd-4967-a8a2-8969f155d436" providerId="AD" clId="Web-{B4BA6A03-86FE-49AA-B957-EC8C58CE03BC}" dt="2018-10-24T10:25:40.140" v="3220"/>
          <ac:spMkLst>
            <pc:docMk/>
            <pc:sldMk cId="2496013516" sldId="289"/>
            <ac:spMk id="3" creationId="{825C723F-AA2D-4AF8-9064-73441ABA46A0}"/>
          </ac:spMkLst>
        </pc:spChg>
      </pc:sldChg>
      <pc:sldChg chg="modSp add del mod replId setBg">
        <pc:chgData name="Mari Sian.Whittaker - SCH.539" userId="S::msianwhittaker@educ.somerset.gov.uk::5578d3dd-76cd-4967-a8a2-8969f155d436" providerId="AD" clId="Web-{B4BA6A03-86FE-49AA-B957-EC8C58CE03BC}" dt="2018-10-24T08:42:24.140" v="9"/>
        <pc:sldMkLst>
          <pc:docMk/>
          <pc:sldMk cId="1324810188" sldId="290"/>
        </pc:sldMkLst>
        <pc:spChg chg="mod">
          <ac:chgData name="Mari Sian.Whittaker - SCH.539" userId="S::msianwhittaker@educ.somerset.gov.uk::5578d3dd-76cd-4967-a8a2-8969f155d436" providerId="AD" clId="Web-{B4BA6A03-86FE-49AA-B957-EC8C58CE03BC}" dt="2018-10-24T08:42:24.030" v="7" actId="20577"/>
          <ac:spMkLst>
            <pc:docMk/>
            <pc:sldMk cId="1324810188" sldId="290"/>
            <ac:spMk id="5" creationId="{19D9AC2D-C3A7-4384-A3FB-6A9A8DE48053}"/>
          </ac:spMkLst>
        </pc:spChg>
      </pc:sldChg>
      <pc:sldChg chg="addSp delSp modSp new">
        <pc:chgData name="Mari Sian.Whittaker - SCH.539" userId="S::msianwhittaker@educ.somerset.gov.uk::5578d3dd-76cd-4967-a8a2-8969f155d436" providerId="AD" clId="Web-{B4BA6A03-86FE-49AA-B957-EC8C58CE03BC}" dt="2018-10-24T09:10:07.190" v="1509" actId="20577"/>
        <pc:sldMkLst>
          <pc:docMk/>
          <pc:sldMk cId="3675885675" sldId="290"/>
        </pc:sldMkLst>
        <pc:spChg chg="del mod">
          <ac:chgData name="Mari Sian.Whittaker - SCH.539" userId="S::msianwhittaker@educ.somerset.gov.uk::5578d3dd-76cd-4967-a8a2-8969f155d436" providerId="AD" clId="Web-{B4BA6A03-86FE-49AA-B957-EC8C58CE03BC}" dt="2018-10-24T09:03:03.687" v="949"/>
          <ac:spMkLst>
            <pc:docMk/>
            <pc:sldMk cId="3675885675" sldId="290"/>
            <ac:spMk id="2" creationId="{21C33812-AFBB-47ED-9D62-F2979FF756E2}"/>
          </ac:spMkLst>
        </pc:spChg>
        <pc:spChg chg="mod">
          <ac:chgData name="Mari Sian.Whittaker - SCH.539" userId="S::msianwhittaker@educ.somerset.gov.uk::5578d3dd-76cd-4967-a8a2-8969f155d436" providerId="AD" clId="Web-{B4BA6A03-86FE-49AA-B957-EC8C58CE03BC}" dt="2018-10-24T09:10:07.190" v="1509" actId="20577"/>
          <ac:spMkLst>
            <pc:docMk/>
            <pc:sldMk cId="3675885675" sldId="290"/>
            <ac:spMk id="3" creationId="{A436F665-EC66-46C2-BF2C-95E6464833F8}"/>
          </ac:spMkLst>
        </pc:spChg>
        <pc:spChg chg="add mod">
          <ac:chgData name="Mari Sian.Whittaker - SCH.539" userId="S::msianwhittaker@educ.somerset.gov.uk::5578d3dd-76cd-4967-a8a2-8969f155d436" providerId="AD" clId="Web-{B4BA6A03-86FE-49AA-B957-EC8C58CE03BC}" dt="2018-10-24T09:07:51.954" v="1272" actId="20577"/>
          <ac:spMkLst>
            <pc:docMk/>
            <pc:sldMk cId="3675885675" sldId="290"/>
            <ac:spMk id="4" creationId="{0480B2F7-ECF8-40ED-8ACA-79DF5007408A}"/>
          </ac:spMkLst>
        </pc:spChg>
        <pc:graphicFrameChg chg="add mod modGraphic">
          <ac:chgData name="Mari Sian.Whittaker - SCH.539" userId="S::msianwhittaker@educ.somerset.gov.uk::5578d3dd-76cd-4967-a8a2-8969f155d436" providerId="AD" clId="Web-{B4BA6A03-86FE-49AA-B957-EC8C58CE03BC}" dt="2018-10-24T09:07:22.517" v="1269"/>
          <ac:graphicFrameMkLst>
            <pc:docMk/>
            <pc:sldMk cId="3675885675" sldId="290"/>
            <ac:graphicFrameMk id="6" creationId="{C2021AA7-77C6-4C99-8EFC-F7BDC7FA29FD}"/>
          </ac:graphicFrameMkLst>
        </pc:graphicFrameChg>
      </pc:sldChg>
      <pc:sldChg chg="addSp delSp modSp new mod ord setBg setClrOvrMap">
        <pc:chgData name="Mari Sian.Whittaker - SCH.539" userId="S::msianwhittaker@educ.somerset.gov.uk::5578d3dd-76cd-4967-a8a2-8969f155d436" providerId="AD" clId="Web-{B4BA6A03-86FE-49AA-B957-EC8C58CE03BC}" dt="2018-10-24T10:25:35.828" v="3219"/>
        <pc:sldMkLst>
          <pc:docMk/>
          <pc:sldMk cId="977361297" sldId="291"/>
        </pc:sldMkLst>
        <pc:spChg chg="mod">
          <ac:chgData name="Mari Sian.Whittaker - SCH.539" userId="S::msianwhittaker@educ.somerset.gov.uk::5578d3dd-76cd-4967-a8a2-8969f155d436" providerId="AD" clId="Web-{B4BA6A03-86FE-49AA-B957-EC8C58CE03BC}" dt="2018-10-24T10:25:30.859" v="3218"/>
          <ac:spMkLst>
            <pc:docMk/>
            <pc:sldMk cId="977361297" sldId="291"/>
            <ac:spMk id="2" creationId="{36E49FED-2447-4083-835B-D5ED058B378C}"/>
          </ac:spMkLst>
        </pc:spChg>
        <pc:spChg chg="mod ord">
          <ac:chgData name="Mari Sian.Whittaker - SCH.539" userId="S::msianwhittaker@educ.somerset.gov.uk::5578d3dd-76cd-4967-a8a2-8969f155d436" providerId="AD" clId="Web-{B4BA6A03-86FE-49AA-B957-EC8C58CE03BC}" dt="2018-10-24T10:25:30.859" v="3218"/>
          <ac:spMkLst>
            <pc:docMk/>
            <pc:sldMk cId="977361297" sldId="291"/>
            <ac:spMk id="3" creationId="{13C06030-2413-4809-BD41-190DD61FAB46}"/>
          </ac:spMkLst>
        </pc:spChg>
        <pc:spChg chg="add del">
          <ac:chgData name="Mari Sian.Whittaker - SCH.539" userId="S::msianwhittaker@educ.somerset.gov.uk::5578d3dd-76cd-4967-a8a2-8969f155d436" providerId="AD" clId="Web-{B4BA6A03-86FE-49AA-B957-EC8C58CE03BC}" dt="2018-10-24T10:20:34.203" v="3143"/>
          <ac:spMkLst>
            <pc:docMk/>
            <pc:sldMk cId="977361297" sldId="291"/>
            <ac:spMk id="6" creationId="{E192707B-B929-41A7-9B41-E959A1C689E4}"/>
          </ac:spMkLst>
        </pc:spChg>
        <pc:spChg chg="add del">
          <ac:chgData name="Mari Sian.Whittaker - SCH.539" userId="S::msianwhittaker@educ.somerset.gov.uk::5578d3dd-76cd-4967-a8a2-8969f155d436" providerId="AD" clId="Web-{B4BA6A03-86FE-49AA-B957-EC8C58CE03BC}" dt="2018-10-24T10:20:34.203" v="3143"/>
          <ac:spMkLst>
            <pc:docMk/>
            <pc:sldMk cId="977361297" sldId="291"/>
            <ac:spMk id="7" creationId="{8FB4235C-4505-46C7-AD8F-8769A1972FC1}"/>
          </ac:spMkLst>
        </pc:spChg>
        <pc:spChg chg="add del">
          <ac:chgData name="Mari Sian.Whittaker - SCH.539" userId="S::msianwhittaker@educ.somerset.gov.uk::5578d3dd-76cd-4967-a8a2-8969f155d436" providerId="AD" clId="Web-{B4BA6A03-86FE-49AA-B957-EC8C58CE03BC}" dt="2018-10-24T10:22:35.937" v="3170"/>
          <ac:spMkLst>
            <pc:docMk/>
            <pc:sldMk cId="977361297" sldId="291"/>
            <ac:spMk id="8" creationId="{CD000060-D06D-4A48-BD8E-978966CCA797}"/>
          </ac:spMkLst>
        </pc:spChg>
        <pc:spChg chg="add del">
          <ac:chgData name="Mari Sian.Whittaker - SCH.539" userId="S::msianwhittaker@educ.somerset.gov.uk::5578d3dd-76cd-4967-a8a2-8969f155d436" providerId="AD" clId="Web-{B4BA6A03-86FE-49AA-B957-EC8C58CE03BC}" dt="2018-10-24T10:20:24.515" v="3141"/>
          <ac:spMkLst>
            <pc:docMk/>
            <pc:sldMk cId="977361297" sldId="291"/>
            <ac:spMk id="9" creationId="{CD000060-D06D-4A48-BD8E-978966CCA797}"/>
          </ac:spMkLst>
        </pc:spChg>
        <pc:spChg chg="add del">
          <ac:chgData name="Mari Sian.Whittaker - SCH.539" userId="S::msianwhittaker@educ.somerset.gov.uk::5578d3dd-76cd-4967-a8a2-8969f155d436" providerId="AD" clId="Web-{B4BA6A03-86FE-49AA-B957-EC8C58CE03BC}" dt="2018-10-24T10:22:30.703" v="3169"/>
          <ac:spMkLst>
            <pc:docMk/>
            <pc:sldMk cId="977361297" sldId="291"/>
            <ac:spMk id="10" creationId="{DE4E5113-B3D0-40F8-9F39-B2C2BF92AE31}"/>
          </ac:spMkLst>
        </pc:spChg>
        <pc:spChg chg="add del">
          <ac:chgData name="Mari Sian.Whittaker - SCH.539" userId="S::msianwhittaker@educ.somerset.gov.uk::5578d3dd-76cd-4967-a8a2-8969f155d436" providerId="AD" clId="Web-{B4BA6A03-86FE-49AA-B957-EC8C58CE03BC}" dt="2018-10-24T10:20:24.515" v="3141"/>
          <ac:spMkLst>
            <pc:docMk/>
            <pc:sldMk cId="977361297" sldId="291"/>
            <ac:spMk id="11" creationId="{DE4E5113-B3D0-40F8-9F39-B2C2BF92AE31}"/>
          </ac:spMkLst>
        </pc:spChg>
        <pc:spChg chg="add del">
          <ac:chgData name="Mari Sian.Whittaker - SCH.539" userId="S::msianwhittaker@educ.somerset.gov.uk::5578d3dd-76cd-4967-a8a2-8969f155d436" providerId="AD" clId="Web-{B4BA6A03-86FE-49AA-B957-EC8C58CE03BC}" dt="2018-10-24T10:23:20.859" v="3173"/>
          <ac:spMkLst>
            <pc:docMk/>
            <pc:sldMk cId="977361297" sldId="291"/>
            <ac:spMk id="13" creationId="{CD000060-D06D-4A48-BD8E-978966CCA797}"/>
          </ac:spMkLst>
        </pc:spChg>
        <pc:spChg chg="add del">
          <ac:chgData name="Mari Sian.Whittaker - SCH.539" userId="S::msianwhittaker@educ.somerset.gov.uk::5578d3dd-76cd-4967-a8a2-8969f155d436" providerId="AD" clId="Web-{B4BA6A03-86FE-49AA-B957-EC8C58CE03BC}" dt="2018-10-24T10:23:20.859" v="3173"/>
          <ac:spMkLst>
            <pc:docMk/>
            <pc:sldMk cId="977361297" sldId="291"/>
            <ac:spMk id="15" creationId="{DE4E5113-B3D0-40F8-9F39-B2C2BF92AE31}"/>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0" creationId="{565B2778-6678-45B6-9A79-C0910CFCA012}"/>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2" creationId="{82C57F61-3F6E-4BE5-B964-003AA9B3550A}"/>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7" creationId="{93EF527E-76C9-48D0-AD8D-3694C5FCE0D8}"/>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9" creationId="{6F0B011F-6C65-4AC1-9953-6861E70AABF8}"/>
          </ac:spMkLst>
        </pc:spChg>
        <pc:picChg chg="add mod ord">
          <ac:chgData name="Mari Sian.Whittaker - SCH.539" userId="S::msianwhittaker@educ.somerset.gov.uk::5578d3dd-76cd-4967-a8a2-8969f155d436" providerId="AD" clId="Web-{B4BA6A03-86FE-49AA-B957-EC8C58CE03BC}" dt="2018-10-24T10:25:30.859" v="3218"/>
          <ac:picMkLst>
            <pc:docMk/>
            <pc:sldMk cId="977361297" sldId="291"/>
            <ac:picMk id="4" creationId="{6DA168B9-F0F0-49FE-A404-41E40B72D024}"/>
          </ac:picMkLst>
        </pc:picChg>
        <pc:picChg chg="add mod">
          <ac:chgData name="Mari Sian.Whittaker - SCH.539" userId="S::msianwhittaker@educ.somerset.gov.uk::5578d3dd-76cd-4967-a8a2-8969f155d436" providerId="AD" clId="Web-{B4BA6A03-86FE-49AA-B957-EC8C58CE03BC}" dt="2018-10-24T10:25:30.859" v="3218"/>
          <ac:picMkLst>
            <pc:docMk/>
            <pc:sldMk cId="977361297" sldId="291"/>
            <ac:picMk id="12" creationId="{26F0A76D-7150-4631-A11C-AA25B3999A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6E022-D0D5-4FA6-8D0E-E0F9C1DBE224}" type="datetimeFigureOut">
              <a:rPr lang="en-US"/>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1115-46E2-4876-AC98-25DBD5EFD3B3}" type="slidenum">
              <a:rPr lang="en-US"/>
              <a:t>‹#›</a:t>
            </a:fld>
            <a:endParaRPr lang="en-US"/>
          </a:p>
        </p:txBody>
      </p:sp>
    </p:spTree>
    <p:extLst>
      <p:ext uri="{BB962C8B-B14F-4D97-AF65-F5344CB8AC3E}">
        <p14:creationId xmlns:p14="http://schemas.microsoft.com/office/powerpoint/2010/main" val="367394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from p. 26-27 of the Green Textbook</a:t>
            </a:r>
          </a:p>
        </p:txBody>
      </p:sp>
      <p:sp>
        <p:nvSpPr>
          <p:cNvPr id="4" name="Slide Number Placeholder 3"/>
          <p:cNvSpPr>
            <a:spLocks noGrp="1"/>
          </p:cNvSpPr>
          <p:nvPr>
            <p:ph type="sldNum" sz="quarter" idx="10"/>
          </p:nvPr>
        </p:nvSpPr>
        <p:spPr/>
        <p:txBody>
          <a:bodyPr/>
          <a:lstStyle/>
          <a:p>
            <a:fld id="{BAE08F16-1BBA-416D-8F7A-BB8644A3BE85}" type="slidenum">
              <a:rPr lang="en-US"/>
              <a:t>4</a:t>
            </a:fld>
            <a:endParaRPr lang="en-US"/>
          </a:p>
        </p:txBody>
      </p:sp>
    </p:spTree>
    <p:extLst>
      <p:ext uri="{BB962C8B-B14F-4D97-AF65-F5344CB8AC3E}">
        <p14:creationId xmlns:p14="http://schemas.microsoft.com/office/powerpoint/2010/main" val="175968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FA7ECA9-82B8-4790-AEF5-7933567C1C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D1A2075-F095-449B-A419-F9C27D941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Print off </a:t>
            </a:r>
          </a:p>
        </p:txBody>
      </p:sp>
      <p:sp>
        <p:nvSpPr>
          <p:cNvPr id="4" name="Slide Number Placeholder 3">
            <a:extLst>
              <a:ext uri="{FF2B5EF4-FFF2-40B4-BE49-F238E27FC236}">
                <a16:creationId xmlns:a16="http://schemas.microsoft.com/office/drawing/2014/main" id="{18F729DB-2CB7-4FE3-A0DF-A1A783143A56}"/>
              </a:ext>
            </a:extLst>
          </p:cNvPr>
          <p:cNvSpPr>
            <a:spLocks noGrp="1"/>
          </p:cNvSpPr>
          <p:nvPr>
            <p:ph type="sldNum" sz="quarter" idx="5"/>
          </p:nvPr>
        </p:nvSpPr>
        <p:spPr/>
        <p:txBody>
          <a:bodyPr/>
          <a:lstStyle/>
          <a:p>
            <a:pPr>
              <a:defRPr/>
            </a:pPr>
            <a:fld id="{50BF42E4-520A-4857-98A2-41247C258ED7}" type="slidenum">
              <a:rPr lang="en-GB" altLang="en-US" smtClean="0"/>
              <a:pPr>
                <a:defRPr/>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3/5/2019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dirty="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3/5/2019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dirty="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3/5/2019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3/5/2019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3/5/2019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08" y="2665108"/>
            <a:ext cx="9082963" cy="707367"/>
          </a:xfrm>
        </p:spPr>
        <p:txBody>
          <a:bodyPr/>
          <a:lstStyle/>
          <a:p>
            <a:r>
              <a:rPr lang="en-US"/>
              <a:t>America, 1840-1895</a:t>
            </a:r>
          </a:p>
        </p:txBody>
      </p:sp>
      <p:sp>
        <p:nvSpPr>
          <p:cNvPr id="3" name="Subtitle 2"/>
          <p:cNvSpPr>
            <a:spLocks noGrp="1"/>
          </p:cNvSpPr>
          <p:nvPr>
            <p:ph type="subTitle" idx="1"/>
          </p:nvPr>
        </p:nvSpPr>
        <p:spPr>
          <a:xfrm>
            <a:off x="1695332" y="4093427"/>
            <a:ext cx="8658005" cy="873950"/>
          </a:xfrm>
        </p:spPr>
        <p:txBody>
          <a:bodyPr vert="horz" lIns="91440" tIns="45720" rIns="91440" bIns="45720" rtlCol="0" anchor="t">
            <a:noAutofit/>
          </a:bodyPr>
          <a:lstStyle/>
          <a:p>
            <a:r>
              <a:rPr lang="en-US" sz="2800" b="1" dirty="0"/>
              <a:t>Session 5: </a:t>
            </a:r>
            <a:r>
              <a:rPr lang="en-US" sz="2800" dirty="0"/>
              <a:t>Impact</a:t>
            </a:r>
            <a:r>
              <a:rPr lang="en-GB" sz="2800" dirty="0"/>
              <a:t> of the American Civil War, 1861-65</a:t>
            </a:r>
            <a:endParaRPr lang="en-US" sz="2400" dirty="0"/>
          </a:p>
        </p:txBody>
      </p: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C1A38CC-C756-4E83-849F-E284076042BF}"/>
              </a:ext>
            </a:extLst>
          </p:cNvPr>
          <p:cNvSpPr/>
          <p:nvPr/>
        </p:nvSpPr>
        <p:spPr>
          <a:xfrm rot="60000">
            <a:off x="4031710" y="2422844"/>
            <a:ext cx="3982077" cy="194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did the civil war damage the Southern economy?</a:t>
            </a:r>
          </a:p>
        </p:txBody>
      </p:sp>
      <p:cxnSp>
        <p:nvCxnSpPr>
          <p:cNvPr id="5" name="Straight Arrow Connector 4">
            <a:extLst>
              <a:ext uri="{FF2B5EF4-FFF2-40B4-BE49-F238E27FC236}">
                <a16:creationId xmlns:a16="http://schemas.microsoft.com/office/drawing/2014/main" id="{A2C591BF-B488-4D2C-ABF4-89741A1DF228}"/>
              </a:ext>
            </a:extLst>
          </p:cNvPr>
          <p:cNvCxnSpPr/>
          <p:nvPr/>
        </p:nvCxnSpPr>
        <p:spPr>
          <a:xfrm flipV="1">
            <a:off x="8180510" y="3268540"/>
            <a:ext cx="1406004" cy="2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38D711-2ED8-4439-B867-57AB70D8181E}"/>
              </a:ext>
            </a:extLst>
          </p:cNvPr>
          <p:cNvSpPr txBox="1"/>
          <p:nvPr/>
        </p:nvSpPr>
        <p:spPr>
          <a:xfrm>
            <a:off x="9108830" y="3070671"/>
            <a:ext cx="27432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Railroads</a:t>
            </a:r>
          </a:p>
        </p:txBody>
      </p:sp>
      <p:cxnSp>
        <p:nvCxnSpPr>
          <p:cNvPr id="7" name="Straight Arrow Connector 6">
            <a:extLst>
              <a:ext uri="{FF2B5EF4-FFF2-40B4-BE49-F238E27FC236}">
                <a16:creationId xmlns:a16="http://schemas.microsoft.com/office/drawing/2014/main" id="{1BD6826C-AE6E-4FBA-8C35-FC31ECC9BBA3}"/>
              </a:ext>
            </a:extLst>
          </p:cNvPr>
          <p:cNvCxnSpPr>
            <a:cxnSpLocks/>
          </p:cNvCxnSpPr>
          <p:nvPr/>
        </p:nvCxnSpPr>
        <p:spPr>
          <a:xfrm>
            <a:off x="7664694" y="4086376"/>
            <a:ext cx="1021118" cy="622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E87737-2B4E-4DAD-8AF0-8C998AC94967}"/>
              </a:ext>
            </a:extLst>
          </p:cNvPr>
          <p:cNvSpPr txBox="1"/>
          <p:nvPr/>
        </p:nvSpPr>
        <p:spPr>
          <a:xfrm>
            <a:off x="8480180" y="4580285"/>
            <a:ext cx="27432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Cotton growing</a:t>
            </a:r>
          </a:p>
        </p:txBody>
      </p:sp>
      <p:sp>
        <p:nvSpPr>
          <p:cNvPr id="9" name="TextBox 8">
            <a:extLst>
              <a:ext uri="{FF2B5EF4-FFF2-40B4-BE49-F238E27FC236}">
                <a16:creationId xmlns:a16="http://schemas.microsoft.com/office/drawing/2014/main" id="{9B65C6FC-3DD9-4125-8B3F-0389192C496C}"/>
              </a:ext>
            </a:extLst>
          </p:cNvPr>
          <p:cNvSpPr txBox="1"/>
          <p:nvPr/>
        </p:nvSpPr>
        <p:spPr>
          <a:xfrm>
            <a:off x="563440" y="414601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Food shortages / riots</a:t>
            </a:r>
          </a:p>
        </p:txBody>
      </p:sp>
      <p:sp>
        <p:nvSpPr>
          <p:cNvPr id="10" name="TextBox 9">
            <a:extLst>
              <a:ext uri="{FF2B5EF4-FFF2-40B4-BE49-F238E27FC236}">
                <a16:creationId xmlns:a16="http://schemas.microsoft.com/office/drawing/2014/main" id="{FF7233EE-F015-48DC-82A9-DCC5965CC694}"/>
              </a:ext>
            </a:extLst>
          </p:cNvPr>
          <p:cNvSpPr txBox="1"/>
          <p:nvPr/>
        </p:nvSpPr>
        <p:spPr>
          <a:xfrm>
            <a:off x="501894" y="1634402"/>
            <a:ext cx="274320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Trade of food between North and South</a:t>
            </a:r>
          </a:p>
        </p:txBody>
      </p:sp>
      <p:cxnSp>
        <p:nvCxnSpPr>
          <p:cNvPr id="11" name="Straight Arrow Connector 10">
            <a:extLst>
              <a:ext uri="{FF2B5EF4-FFF2-40B4-BE49-F238E27FC236}">
                <a16:creationId xmlns:a16="http://schemas.microsoft.com/office/drawing/2014/main" id="{23483856-1FE1-4218-B09C-4E0D79146F91}"/>
              </a:ext>
            </a:extLst>
          </p:cNvPr>
          <p:cNvCxnSpPr>
            <a:cxnSpLocks/>
          </p:cNvCxnSpPr>
          <p:nvPr/>
        </p:nvCxnSpPr>
        <p:spPr>
          <a:xfrm flipH="1">
            <a:off x="3254880" y="4198183"/>
            <a:ext cx="1139293" cy="24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9F04E4-B1B7-43D0-B507-376911B75783}"/>
              </a:ext>
            </a:extLst>
          </p:cNvPr>
          <p:cNvCxnSpPr>
            <a:cxnSpLocks/>
          </p:cNvCxnSpPr>
          <p:nvPr/>
        </p:nvCxnSpPr>
        <p:spPr>
          <a:xfrm flipH="1" flipV="1">
            <a:off x="2843269" y="2383676"/>
            <a:ext cx="1195489" cy="54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BD0F59-3681-40B7-BFDF-11B8E84B6BB2}"/>
              </a:ext>
            </a:extLst>
          </p:cNvPr>
          <p:cNvCxnSpPr>
            <a:cxnSpLocks/>
          </p:cNvCxnSpPr>
          <p:nvPr/>
        </p:nvCxnSpPr>
        <p:spPr>
          <a:xfrm>
            <a:off x="6087940" y="4579619"/>
            <a:ext cx="17718" cy="53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23F3431-99A9-47C3-9F23-F3C2C170A43F}"/>
              </a:ext>
            </a:extLst>
          </p:cNvPr>
          <p:cNvSpPr txBox="1"/>
          <p:nvPr/>
        </p:nvSpPr>
        <p:spPr>
          <a:xfrm>
            <a:off x="4724811" y="5233356"/>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Growth of some industries</a:t>
            </a:r>
          </a:p>
        </p:txBody>
      </p:sp>
      <p:sp>
        <p:nvSpPr>
          <p:cNvPr id="16" name="TextBox 15">
            <a:extLst>
              <a:ext uri="{FF2B5EF4-FFF2-40B4-BE49-F238E27FC236}">
                <a16:creationId xmlns:a16="http://schemas.microsoft.com/office/drawing/2014/main" id="{E0284077-5B0F-4489-8E08-7AA26794B381}"/>
              </a:ext>
            </a:extLst>
          </p:cNvPr>
          <p:cNvSpPr txBox="1"/>
          <p:nvPr/>
        </p:nvSpPr>
        <p:spPr>
          <a:xfrm>
            <a:off x="4592792" y="51269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Inflation leading to Hyperinflation</a:t>
            </a:r>
          </a:p>
        </p:txBody>
      </p:sp>
      <p:cxnSp>
        <p:nvCxnSpPr>
          <p:cNvPr id="17" name="Straight Arrow Connector 16">
            <a:extLst>
              <a:ext uri="{FF2B5EF4-FFF2-40B4-BE49-F238E27FC236}">
                <a16:creationId xmlns:a16="http://schemas.microsoft.com/office/drawing/2014/main" id="{1073F266-6A7C-4528-9573-90115B7BBF60}"/>
              </a:ext>
            </a:extLst>
          </p:cNvPr>
          <p:cNvCxnSpPr>
            <a:cxnSpLocks/>
          </p:cNvCxnSpPr>
          <p:nvPr/>
        </p:nvCxnSpPr>
        <p:spPr>
          <a:xfrm flipV="1">
            <a:off x="5958135" y="1293752"/>
            <a:ext cx="5995" cy="964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9" descr="A group of people posing for a photo&#10;&#10;Description generated with very high confidence">
            <a:extLst>
              <a:ext uri="{FF2B5EF4-FFF2-40B4-BE49-F238E27FC236}">
                <a16:creationId xmlns:a16="http://schemas.microsoft.com/office/drawing/2014/main" id="{D88B0039-FDFE-42B8-B651-B57127998C5F}"/>
              </a:ext>
            </a:extLst>
          </p:cNvPr>
          <p:cNvPicPr>
            <a:picLocks noChangeAspect="1"/>
          </p:cNvPicPr>
          <p:nvPr/>
        </p:nvPicPr>
        <p:blipFill>
          <a:blip r:embed="rId2"/>
          <a:stretch>
            <a:fillRect/>
          </a:stretch>
        </p:blipFill>
        <p:spPr>
          <a:xfrm>
            <a:off x="565637" y="4845313"/>
            <a:ext cx="2953222" cy="1682748"/>
          </a:xfrm>
          <a:prstGeom prst="rect">
            <a:avLst/>
          </a:prstGeom>
        </p:spPr>
      </p:pic>
      <p:sp>
        <p:nvSpPr>
          <p:cNvPr id="22" name="TextBox 21">
            <a:extLst>
              <a:ext uri="{FF2B5EF4-FFF2-40B4-BE49-F238E27FC236}">
                <a16:creationId xmlns:a16="http://schemas.microsoft.com/office/drawing/2014/main" id="{A11DF29D-92D1-4603-AF50-1C3CDA3C842D}"/>
              </a:ext>
            </a:extLst>
          </p:cNvPr>
          <p:cNvSpPr txBox="1"/>
          <p:nvPr/>
        </p:nvSpPr>
        <p:spPr>
          <a:xfrm>
            <a:off x="7291753" y="504091"/>
            <a:ext cx="3927230" cy="1754326"/>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Arial"/>
                <a:cs typeface="Arial"/>
              </a:rPr>
              <a:t>Rising inflation in the Confederacy.</a:t>
            </a:r>
          </a:p>
          <a:p>
            <a:r>
              <a:rPr lang="en-US" dirty="0">
                <a:solidFill>
                  <a:schemeClr val="tx1"/>
                </a:solidFill>
                <a:latin typeface="Arial"/>
                <a:cs typeface="Arial"/>
              </a:rPr>
              <a:t>1861 - 12%</a:t>
            </a:r>
          </a:p>
          <a:p>
            <a:r>
              <a:rPr lang="en-US" dirty="0">
                <a:solidFill>
                  <a:schemeClr val="tx1"/>
                </a:solidFill>
                <a:latin typeface="Arial"/>
                <a:cs typeface="Arial"/>
              </a:rPr>
              <a:t>1862 - 70%</a:t>
            </a:r>
          </a:p>
          <a:p>
            <a:r>
              <a:rPr lang="en-US" dirty="0">
                <a:solidFill>
                  <a:schemeClr val="tx1"/>
                </a:solidFill>
                <a:latin typeface="Arial"/>
                <a:cs typeface="Arial"/>
              </a:rPr>
              <a:t>1863 - 190%</a:t>
            </a:r>
          </a:p>
          <a:p>
            <a:r>
              <a:rPr lang="en-US" dirty="0">
                <a:solidFill>
                  <a:schemeClr val="tx1"/>
                </a:solidFill>
                <a:latin typeface="Arial"/>
                <a:cs typeface="Arial"/>
              </a:rPr>
              <a:t>1864 - 250%</a:t>
            </a:r>
          </a:p>
          <a:p>
            <a:r>
              <a:rPr lang="en-US" dirty="0">
                <a:solidFill>
                  <a:schemeClr val="tx1"/>
                </a:solidFill>
                <a:latin typeface="Arial"/>
                <a:cs typeface="Arial"/>
              </a:rPr>
              <a:t>1865 - 500%</a:t>
            </a:r>
          </a:p>
        </p:txBody>
      </p:sp>
    </p:spTree>
    <p:extLst>
      <p:ext uri="{BB962C8B-B14F-4D97-AF65-F5344CB8AC3E}">
        <p14:creationId xmlns:p14="http://schemas.microsoft.com/office/powerpoint/2010/main" val="66575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0D929B-29E6-4E29-B0CE-CE14D18D8A51}"/>
              </a:ext>
            </a:extLst>
          </p:cNvPr>
          <p:cNvSpPr>
            <a:spLocks noGrp="1"/>
          </p:cNvSpPr>
          <p:nvPr>
            <p:ph idx="1"/>
          </p:nvPr>
        </p:nvSpPr>
        <p:spPr>
          <a:xfrm>
            <a:off x="410308" y="426720"/>
            <a:ext cx="11430000" cy="6053796"/>
          </a:xfrm>
        </p:spPr>
        <p:txBody>
          <a:bodyPr vert="horz" lIns="91440" tIns="45720" rIns="91440" bIns="45720" rtlCol="0" anchor="t">
            <a:noAutofit/>
          </a:bodyPr>
          <a:lstStyle/>
          <a:p>
            <a:pPr>
              <a:buNone/>
            </a:pPr>
            <a:r>
              <a:rPr lang="en-US" sz="2000" dirty="0"/>
              <a:t>   If the effect of the war in the North was mixed, it was an </a:t>
            </a:r>
            <a:r>
              <a:rPr lang="en-US" sz="2000" dirty="0">
                <a:solidFill>
                  <a:srgbClr val="FF0000"/>
                </a:solidFill>
              </a:rPr>
              <a:t>economic disaster </a:t>
            </a:r>
            <a:r>
              <a:rPr lang="en-US" sz="2000" dirty="0"/>
              <a:t>in the South. The war </a:t>
            </a:r>
            <a:r>
              <a:rPr lang="en-US" sz="2000" dirty="0">
                <a:solidFill>
                  <a:srgbClr val="FF0000"/>
                </a:solidFill>
              </a:rPr>
              <a:t>destroyed the railroad system</a:t>
            </a:r>
            <a:r>
              <a:rPr lang="en-US" sz="2000" dirty="0"/>
              <a:t> as Union troops tore up tracks, bent rails and burnt rolling stock. </a:t>
            </a:r>
            <a:r>
              <a:rPr lang="en-US" sz="2000" dirty="0">
                <a:solidFill>
                  <a:srgbClr val="FF0000"/>
                </a:solidFill>
              </a:rPr>
              <a:t>Cotton growing was badly disrupted</a:t>
            </a:r>
            <a:r>
              <a:rPr lang="en-US" sz="2000" dirty="0"/>
              <a:t> by the Union advances. </a:t>
            </a:r>
            <a:r>
              <a:rPr lang="en-US" sz="2000" dirty="0">
                <a:solidFill>
                  <a:srgbClr val="FF0000"/>
                </a:solidFill>
              </a:rPr>
              <a:t>Production fell</a:t>
            </a:r>
            <a:r>
              <a:rPr lang="en-US" sz="2000" dirty="0"/>
              <a:t> from 4 million bales in 1861 to 300,000 bales in 1865. The only industries to grow were those associated with the war effort, such as munitions. </a:t>
            </a:r>
            <a:r>
              <a:rPr lang="en-US" sz="2000" dirty="0">
                <a:solidFill>
                  <a:srgbClr val="FF0000"/>
                </a:solidFill>
              </a:rPr>
              <a:t>Food shortages</a:t>
            </a:r>
            <a:r>
              <a:rPr lang="en-US" sz="2000" dirty="0"/>
              <a:t> became a major problem in the South towards the end of the war as agricultural crop yields fell due to manpower shortages, as the men were in the army. But there were </a:t>
            </a:r>
            <a:r>
              <a:rPr lang="en-US" sz="2000" dirty="0">
                <a:solidFill>
                  <a:srgbClr val="FF0000"/>
                </a:solidFill>
              </a:rPr>
              <a:t>food riots</a:t>
            </a:r>
            <a:r>
              <a:rPr lang="en-US" sz="2000" dirty="0"/>
              <a:t> in some cities as early as 1863. Meanwhile, some plantation owners continued to grow cotton in search of profits rather than listening to their government’s appeals to grow food. In one respect cotton growers did help the South. They were cut off from Britain and their European markets by the Union naval BLOCKADE but they were able to trade for food with the North, which was itself desperate for supplies for its cotton industry. So even during the fighting there was some trade across the lines.</a:t>
            </a:r>
          </a:p>
          <a:p>
            <a:pPr>
              <a:buNone/>
            </a:pPr>
            <a:endParaRPr lang="en-US" sz="2000" dirty="0"/>
          </a:p>
          <a:p>
            <a:pPr>
              <a:buNone/>
            </a:pPr>
            <a:r>
              <a:rPr lang="en-US" sz="2000" dirty="0"/>
              <a:t>   The South also suffered from terrible </a:t>
            </a:r>
            <a:r>
              <a:rPr lang="en-US" sz="2000" dirty="0">
                <a:solidFill>
                  <a:srgbClr val="FF0000"/>
                </a:solidFill>
              </a:rPr>
              <a:t>inflation</a:t>
            </a:r>
            <a:r>
              <a:rPr lang="en-US" sz="2000" dirty="0"/>
              <a:t>. The Confederate government at first tried to fund the war through new taxes but was so unsuccessful in collecting them that it resorted to printing more money. This led to HYPERINFLATION and the more money the government printed the worse it became. </a:t>
            </a:r>
          </a:p>
        </p:txBody>
      </p:sp>
    </p:spTree>
    <p:extLst>
      <p:ext uri="{BB962C8B-B14F-4D97-AF65-F5344CB8AC3E}">
        <p14:creationId xmlns:p14="http://schemas.microsoft.com/office/powerpoint/2010/main" val="189883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D70BD45A-9F7D-4CAA-8BB5-08A657E9345D}"/>
              </a:ext>
            </a:extLst>
          </p:cNvPr>
          <p:cNvPicPr>
            <a:picLocks noChangeAspect="1"/>
          </p:cNvPicPr>
          <p:nvPr/>
        </p:nvPicPr>
        <p:blipFill rotWithShape="1">
          <a:blip r:embed="rId2"/>
          <a:srcRect l="16667" t="27202" r="17251" b="23834"/>
          <a:stretch/>
        </p:blipFill>
        <p:spPr>
          <a:xfrm>
            <a:off x="598099" y="845930"/>
            <a:ext cx="10824262" cy="5099220"/>
          </a:xfrm>
          <a:prstGeom prst="rect">
            <a:avLst/>
          </a:prstGeom>
        </p:spPr>
      </p:pic>
    </p:spTree>
    <p:extLst>
      <p:ext uri="{BB962C8B-B14F-4D97-AF65-F5344CB8AC3E}">
        <p14:creationId xmlns:p14="http://schemas.microsoft.com/office/powerpoint/2010/main" val="143929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75D1-7797-43F9-8FE4-9576CF8EAE81}"/>
              </a:ext>
            </a:extLst>
          </p:cNvPr>
          <p:cNvSpPr>
            <a:spLocks noGrp="1"/>
          </p:cNvSpPr>
          <p:nvPr>
            <p:ph type="title"/>
          </p:nvPr>
        </p:nvSpPr>
        <p:spPr>
          <a:xfrm>
            <a:off x="317424" y="288571"/>
            <a:ext cx="6814584" cy="887775"/>
          </a:xfrm>
        </p:spPr>
        <p:txBody>
          <a:bodyPr>
            <a:normAutofit/>
          </a:bodyPr>
          <a:lstStyle/>
          <a:p>
            <a:r>
              <a:rPr lang="en-US" sz="3600" dirty="0"/>
              <a:t>5. Social Impact</a:t>
            </a:r>
            <a:r>
              <a:rPr lang="en-US" sz="3600"/>
              <a:t> on Women</a:t>
            </a:r>
          </a:p>
        </p:txBody>
      </p:sp>
      <p:sp>
        <p:nvSpPr>
          <p:cNvPr id="3" name="Content Placeholder 2">
            <a:extLst>
              <a:ext uri="{FF2B5EF4-FFF2-40B4-BE49-F238E27FC236}">
                <a16:creationId xmlns:a16="http://schemas.microsoft.com/office/drawing/2014/main" id="{DE32562E-7046-4D6D-93B8-A1C17CE1AD05}"/>
              </a:ext>
            </a:extLst>
          </p:cNvPr>
          <p:cNvSpPr>
            <a:spLocks noGrp="1"/>
          </p:cNvSpPr>
          <p:nvPr>
            <p:ph idx="1"/>
          </p:nvPr>
        </p:nvSpPr>
        <p:spPr>
          <a:xfrm>
            <a:off x="317423" y="1172192"/>
            <a:ext cx="6732521" cy="5021963"/>
          </a:xfrm>
        </p:spPr>
        <p:txBody>
          <a:bodyPr vert="horz" lIns="91440" tIns="45720" rIns="91440" bIns="45720" rtlCol="0" anchor="t">
            <a:noAutofit/>
          </a:bodyPr>
          <a:lstStyle/>
          <a:p>
            <a:pPr>
              <a:buNone/>
            </a:pPr>
            <a:r>
              <a:rPr lang="en-US" sz="2400" dirty="0"/>
              <a:t>  During the war, as men went off to fight, many women volunteered as unpaid </a:t>
            </a:r>
            <a:r>
              <a:rPr lang="en-US" sz="2400" dirty="0">
                <a:solidFill>
                  <a:srgbClr val="FF0000"/>
                </a:solidFill>
              </a:rPr>
              <a:t>nurses</a:t>
            </a:r>
            <a:r>
              <a:rPr lang="en-US" sz="2400" dirty="0"/>
              <a:t> while thousands took on new roles as </a:t>
            </a:r>
            <a:r>
              <a:rPr lang="en-US" sz="2400" dirty="0">
                <a:solidFill>
                  <a:srgbClr val="FF0000"/>
                </a:solidFill>
              </a:rPr>
              <a:t>farmers, plantation managers and munitions-plant workers</a:t>
            </a:r>
            <a:r>
              <a:rPr lang="en-US" sz="2400" dirty="0"/>
              <a:t>. While many returned to their traditional roles when the war ended, the experience had changed the status of women. Moreover the high numbers of casualties created a generation of </a:t>
            </a:r>
            <a:r>
              <a:rPr lang="en-US" sz="2400" dirty="0">
                <a:solidFill>
                  <a:srgbClr val="FF0000"/>
                </a:solidFill>
              </a:rPr>
              <a:t>widows, spinsters and wives of disabled husbands</a:t>
            </a:r>
            <a:r>
              <a:rPr lang="en-US" sz="2400" dirty="0"/>
              <a:t>. Immediately after the war, however, an appeal for the </a:t>
            </a:r>
            <a:r>
              <a:rPr lang="en-US" sz="2400" dirty="0">
                <a:solidFill>
                  <a:srgbClr val="FF0000"/>
                </a:solidFill>
              </a:rPr>
              <a:t>vote for women</a:t>
            </a:r>
            <a:r>
              <a:rPr lang="en-US" sz="2400" dirty="0"/>
              <a:t> as well as for black males received little support.</a:t>
            </a:r>
            <a:endParaRPr lang="en-US" sz="2400"/>
          </a:p>
          <a:p>
            <a:pPr marL="0" indent="0">
              <a:buNone/>
            </a:pPr>
            <a:endParaRPr lang="en-US" sz="2400" dirty="0"/>
          </a:p>
          <a:p>
            <a:pPr marL="0" indent="0">
              <a:buNone/>
            </a:pPr>
            <a:endParaRPr lang="en-US" sz="2400"/>
          </a:p>
          <a:p>
            <a:pPr marL="0" indent="0">
              <a:buNone/>
            </a:pPr>
            <a:endParaRPr lang="en-US" sz="2400"/>
          </a:p>
        </p:txBody>
      </p:sp>
      <p:pic>
        <p:nvPicPr>
          <p:cNvPr id="4" name="Picture 4" descr="A group of people posing for a photo&#10;&#10;Description generated with very high confidence">
            <a:extLst>
              <a:ext uri="{FF2B5EF4-FFF2-40B4-BE49-F238E27FC236}">
                <a16:creationId xmlns:a16="http://schemas.microsoft.com/office/drawing/2014/main" id="{55374940-19D0-4C15-BB14-A775AE56FA81}"/>
              </a:ext>
            </a:extLst>
          </p:cNvPr>
          <p:cNvPicPr>
            <a:picLocks noChangeAspect="1"/>
          </p:cNvPicPr>
          <p:nvPr/>
        </p:nvPicPr>
        <p:blipFill rotWithShape="1">
          <a:blip r:embed="rId2"/>
          <a:srcRect l="75" r="1" b="1"/>
          <a:stretch/>
        </p:blipFill>
        <p:spPr>
          <a:xfrm>
            <a:off x="7190091" y="474936"/>
            <a:ext cx="4687178" cy="2021833"/>
          </a:xfrm>
          <a:prstGeom prst="rect">
            <a:avLst/>
          </a:prstGeom>
        </p:spPr>
      </p:pic>
      <p:pic>
        <p:nvPicPr>
          <p:cNvPr id="6" name="Picture 6" descr="An old photo of a person&#10;&#10;Description generated with high confidence">
            <a:extLst>
              <a:ext uri="{FF2B5EF4-FFF2-40B4-BE49-F238E27FC236}">
                <a16:creationId xmlns:a16="http://schemas.microsoft.com/office/drawing/2014/main" id="{367EB29A-E623-4F35-9DAF-86472BD65D14}"/>
              </a:ext>
            </a:extLst>
          </p:cNvPr>
          <p:cNvPicPr>
            <a:picLocks noChangeAspect="1"/>
          </p:cNvPicPr>
          <p:nvPr/>
        </p:nvPicPr>
        <p:blipFill>
          <a:blip r:embed="rId3"/>
          <a:stretch>
            <a:fillRect/>
          </a:stretch>
        </p:blipFill>
        <p:spPr>
          <a:xfrm>
            <a:off x="7184782" y="2590358"/>
            <a:ext cx="4687178" cy="3832062"/>
          </a:xfrm>
          <a:prstGeom prst="rect">
            <a:avLst/>
          </a:prstGeom>
        </p:spPr>
      </p:pic>
    </p:spTree>
    <p:extLst>
      <p:ext uri="{BB962C8B-B14F-4D97-AF65-F5344CB8AC3E}">
        <p14:creationId xmlns:p14="http://schemas.microsoft.com/office/powerpoint/2010/main" val="192531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high confidence">
            <a:extLst>
              <a:ext uri="{FF2B5EF4-FFF2-40B4-BE49-F238E27FC236}">
                <a16:creationId xmlns:a16="http://schemas.microsoft.com/office/drawing/2014/main" id="{2F519B3D-B789-4866-B7F1-5F61F3E39EDD}"/>
              </a:ext>
            </a:extLst>
          </p:cNvPr>
          <p:cNvPicPr>
            <a:picLocks noChangeAspect="1"/>
          </p:cNvPicPr>
          <p:nvPr/>
        </p:nvPicPr>
        <p:blipFill rotWithShape="1">
          <a:blip r:embed="rId2"/>
          <a:srcRect l="17542" t="9851" r="17785" b="19145"/>
          <a:stretch/>
        </p:blipFill>
        <p:spPr>
          <a:xfrm>
            <a:off x="296174" y="256458"/>
            <a:ext cx="11514090" cy="6341385"/>
          </a:xfrm>
          <a:prstGeom prst="rect">
            <a:avLst/>
          </a:prstGeom>
        </p:spPr>
      </p:pic>
    </p:spTree>
    <p:extLst>
      <p:ext uri="{BB962C8B-B14F-4D97-AF65-F5344CB8AC3E}">
        <p14:creationId xmlns:p14="http://schemas.microsoft.com/office/powerpoint/2010/main" val="410421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2773BF-2EB6-4946-9690-2E2E5BBA269A}"/>
              </a:ext>
            </a:extLst>
          </p:cNvPr>
          <p:cNvSpPr/>
          <p:nvPr/>
        </p:nvSpPr>
        <p:spPr>
          <a:xfrm>
            <a:off x="1356474" y="424924"/>
            <a:ext cx="10485048" cy="4080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a:t>Question 5:</a:t>
            </a:r>
            <a:endParaRPr lang="en-US"/>
          </a:p>
          <a:p>
            <a:pPr algn="ctr">
              <a:defRPr/>
            </a:pPr>
            <a:r>
              <a:rPr lang="en-GB" sz="4000" dirty="0"/>
              <a:t>In what ways was the Government important to the successful settlement of the whites on the Great Plains from 1862?</a:t>
            </a:r>
            <a:endParaRPr lang="en-GB"/>
          </a:p>
          <a:p>
            <a:pPr algn="ctr" eaLnBrk="1" fontAlgn="auto" hangingPunct="1">
              <a:spcBef>
                <a:spcPts val="0"/>
              </a:spcBef>
              <a:spcAft>
                <a:spcPts val="0"/>
              </a:spcAft>
              <a:defRPr/>
            </a:pPr>
            <a:r>
              <a:rPr lang="en-GB" sz="4000" dirty="0"/>
              <a:t>(8 marks)</a:t>
            </a:r>
          </a:p>
        </p:txBody>
      </p:sp>
      <p:sp>
        <p:nvSpPr>
          <p:cNvPr id="23555" name="TextBox 2">
            <a:extLst>
              <a:ext uri="{FF2B5EF4-FFF2-40B4-BE49-F238E27FC236}">
                <a16:creationId xmlns:a16="http://schemas.microsoft.com/office/drawing/2014/main" id="{1B5493D8-8F6D-42E9-B462-AD9B353ED533}"/>
              </a:ext>
            </a:extLst>
          </p:cNvPr>
          <p:cNvSpPr txBox="1">
            <a:spLocks noChangeArrowheads="1"/>
          </p:cNvSpPr>
          <p:nvPr/>
        </p:nvSpPr>
        <p:spPr bwMode="auto">
          <a:xfrm>
            <a:off x="1271588" y="4508500"/>
            <a:ext cx="48958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GB" altLang="en-US" sz="3600"/>
              <a:t>How would you answer this question?</a:t>
            </a:r>
          </a:p>
        </p:txBody>
      </p:sp>
      <p:sp>
        <p:nvSpPr>
          <p:cNvPr id="4" name="Rectangle 3">
            <a:extLst>
              <a:ext uri="{FF2B5EF4-FFF2-40B4-BE49-F238E27FC236}">
                <a16:creationId xmlns:a16="http://schemas.microsoft.com/office/drawing/2014/main" id="{3439F3F2-7BA5-4F50-9774-34030D70CFFE}"/>
              </a:ext>
            </a:extLst>
          </p:cNvPr>
          <p:cNvSpPr/>
          <p:nvPr/>
        </p:nvSpPr>
        <p:spPr>
          <a:xfrm>
            <a:off x="7420573" y="4667787"/>
            <a:ext cx="3527425" cy="1727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2800" b="1"/>
              <a:t>Paragraph 1: </a:t>
            </a:r>
            <a:br>
              <a:rPr lang="en-GB" sz="2800" b="1"/>
            </a:br>
            <a:r>
              <a:rPr lang="en-GB" sz="2800" b="1"/>
              <a:t>First killer point</a:t>
            </a:r>
          </a:p>
          <a:p>
            <a:pPr algn="ctr">
              <a:defRPr/>
            </a:pPr>
            <a:r>
              <a:rPr lang="en-GB" sz="2800" b="1"/>
              <a:t>Paragraph 2: </a:t>
            </a:r>
            <a:br>
              <a:rPr lang="en-GB" sz="2800" b="1"/>
            </a:br>
            <a:r>
              <a:rPr lang="en-GB" sz="2800" b="1"/>
              <a:t>Second killer point</a:t>
            </a:r>
          </a:p>
        </p:txBody>
      </p:sp>
      <p:sp>
        <p:nvSpPr>
          <p:cNvPr id="3" name="Rectangle: Rounded Corners 2">
            <a:extLst>
              <a:ext uri="{FF2B5EF4-FFF2-40B4-BE49-F238E27FC236}">
                <a16:creationId xmlns:a16="http://schemas.microsoft.com/office/drawing/2014/main" id="{05E55101-875B-4A35-A4EC-1741EB11137F}"/>
              </a:ext>
            </a:extLst>
          </p:cNvPr>
          <p:cNvSpPr/>
          <p:nvPr/>
        </p:nvSpPr>
        <p:spPr>
          <a:xfrm rot="20638643">
            <a:off x="187051" y="492376"/>
            <a:ext cx="2707438" cy="935727"/>
          </a:xfrm>
          <a:prstGeom prst="roundRect">
            <a:avLst/>
          </a:prstGeom>
          <a:solidFill>
            <a:srgbClr val="027F0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3200" b="1"/>
              <a:t>Exam Practice</a:t>
            </a:r>
          </a:p>
        </p:txBody>
      </p:sp>
    </p:spTree>
    <p:extLst>
      <p:ext uri="{BB962C8B-B14F-4D97-AF65-F5344CB8AC3E}">
        <p14:creationId xmlns:p14="http://schemas.microsoft.com/office/powerpoint/2010/main" val="357566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5845F8-AB71-48D5-9D32-BD76597EC27B}"/>
              </a:ext>
            </a:extLst>
          </p:cNvPr>
          <p:cNvSpPr/>
          <p:nvPr/>
        </p:nvSpPr>
        <p:spPr>
          <a:xfrm>
            <a:off x="594923" y="1283689"/>
            <a:ext cx="6480175" cy="517048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a:spcAft>
                <a:spcPts val="0"/>
              </a:spcAft>
              <a:defRPr/>
            </a:pPr>
            <a:r>
              <a:rPr lang="en-GB" sz="2200">
                <a:latin typeface="Comic Sans MS" panose="030F0702030302020204" pitchFamily="66" charset="0"/>
                <a:ea typeface="Times New Roman" panose="02020603050405020304" pitchFamily="18" charset="0"/>
              </a:rPr>
              <a:t>One way that the Government was important to the success of settling on the Plains was the land acts which were passed to support families migrating West. The US Government realised that they needed to populate the West and to help with this the Homestead Act was passed in 1862. It promised families 160 acres of land for free, provided they cultivated the land. In 1875 the Government enacted the Timber Culture Act which gave settlers a further 160 acres of free land provided they planted 40 acres with trees. This helped with the success because it made sure areas of land were being cultivated to provide wood which would help with building materials.  </a:t>
            </a:r>
            <a:endParaRPr lang="en-GB" sz="220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94EE18B-E5F9-495F-A368-765CC83A9153}"/>
              </a:ext>
            </a:extLst>
          </p:cNvPr>
          <p:cNvSpPr/>
          <p:nvPr/>
        </p:nvSpPr>
        <p:spPr>
          <a:xfrm>
            <a:off x="594923" y="317171"/>
            <a:ext cx="648017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a:t>What mark would you give this answer?</a:t>
            </a:r>
          </a:p>
        </p:txBody>
      </p:sp>
      <p:sp>
        <p:nvSpPr>
          <p:cNvPr id="6" name="Content Placeholder 8">
            <a:extLst>
              <a:ext uri="{FF2B5EF4-FFF2-40B4-BE49-F238E27FC236}">
                <a16:creationId xmlns:a16="http://schemas.microsoft.com/office/drawing/2014/main" id="{48901278-02E2-4F32-AF00-BF6C87BAA8C8}"/>
              </a:ext>
            </a:extLst>
          </p:cNvPr>
          <p:cNvSpPr>
            <a:spLocks noGrp="1"/>
          </p:cNvSpPr>
          <p:nvPr>
            <p:ph idx="1"/>
          </p:nvPr>
        </p:nvSpPr>
        <p:spPr>
          <a:xfrm>
            <a:off x="7320890" y="1586332"/>
            <a:ext cx="4607583" cy="4683125"/>
          </a:xfrm>
        </p:spPr>
        <p:txBody>
          <a:bodyPr vert="horz" lIns="91440" tIns="45720" rIns="91440" bIns="45720" rtlCol="0" anchor="t">
            <a:noAutofit/>
          </a:bodyPr>
          <a:lstStyle/>
          <a:p>
            <a:pPr eaLnBrk="1" hangingPunct="1">
              <a:defRPr/>
            </a:pPr>
            <a:r>
              <a:rPr lang="en-GB" sz="2000"/>
              <a:t>Level 1 – Identify or describe one reason why it was important (1 – 2 marks)</a:t>
            </a:r>
          </a:p>
          <a:p>
            <a:pPr eaLnBrk="1" hangingPunct="1">
              <a:defRPr/>
            </a:pPr>
            <a:r>
              <a:rPr lang="en-GB" sz="2000"/>
              <a:t>Level 2 – Simple reasoning to briefly explain why it was important (3 – 4 marks)</a:t>
            </a:r>
          </a:p>
          <a:p>
            <a:pPr eaLnBrk="1" hangingPunct="1">
              <a:defRPr/>
            </a:pPr>
            <a:r>
              <a:rPr lang="en-GB" sz="2000"/>
              <a:t>Level 3 – Reasoned explanation of 2 or more reasons why it was important (5 – 6 marks)</a:t>
            </a:r>
          </a:p>
          <a:p>
            <a:pPr eaLnBrk="1" hangingPunct="1">
              <a:defRPr/>
            </a:pPr>
            <a:r>
              <a:rPr lang="en-GB" sz="2000"/>
              <a:t>Level 4 – Complex explanation of importance with specific details and evaluation of the impact of the change (7-8 marks)</a:t>
            </a:r>
          </a:p>
        </p:txBody>
      </p:sp>
      <p:sp>
        <p:nvSpPr>
          <p:cNvPr id="25606" name="Rectangle 1">
            <a:extLst>
              <a:ext uri="{FF2B5EF4-FFF2-40B4-BE49-F238E27FC236}">
                <a16:creationId xmlns:a16="http://schemas.microsoft.com/office/drawing/2014/main" id="{3613A90B-D625-4EF0-B95C-22B9FF2377B9}"/>
              </a:ext>
            </a:extLst>
          </p:cNvPr>
          <p:cNvSpPr>
            <a:spLocks noChangeArrowheads="1"/>
          </p:cNvSpPr>
          <p:nvPr/>
        </p:nvSpPr>
        <p:spPr bwMode="auto">
          <a:xfrm>
            <a:off x="7535863" y="319454"/>
            <a:ext cx="41988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eaLnBrk="1" hangingPunct="1"/>
            <a:r>
              <a:rPr lang="en-GB" altLang="en-US" u="sng"/>
              <a:t>In what ways was the </a:t>
            </a:r>
            <a:r>
              <a:rPr lang="en-GB" altLang="en-US" b="1" u="sng"/>
              <a:t>Government important </a:t>
            </a:r>
            <a:r>
              <a:rPr lang="en-GB" altLang="en-US" u="sng"/>
              <a:t>to the successful settlement of the </a:t>
            </a:r>
            <a:r>
              <a:rPr lang="en-GB" altLang="en-US" b="1" u="sng"/>
              <a:t>whites on the Great Plains </a:t>
            </a:r>
            <a:r>
              <a:rPr lang="en-GB" altLang="en-US" u="sng"/>
              <a:t>from </a:t>
            </a:r>
            <a:r>
              <a:rPr lang="en-GB" altLang="en-US" b="1" u="sng"/>
              <a:t>1862?</a:t>
            </a:r>
          </a:p>
        </p:txBody>
      </p:sp>
    </p:spTree>
    <p:extLst>
      <p:ext uri="{BB962C8B-B14F-4D97-AF65-F5344CB8AC3E}">
        <p14:creationId xmlns:p14="http://schemas.microsoft.com/office/powerpoint/2010/main" val="144920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629D35A-4E70-43E3-8F6A-FF5007386D71}"/>
              </a:ext>
            </a:extLst>
          </p:cNvPr>
          <p:cNvSpPr>
            <a:spLocks noGrp="1"/>
          </p:cNvSpPr>
          <p:nvPr>
            <p:ph type="title"/>
          </p:nvPr>
        </p:nvSpPr>
        <p:spPr>
          <a:xfrm>
            <a:off x="1416050" y="188913"/>
            <a:ext cx="9601200" cy="1485900"/>
          </a:xfrm>
        </p:spPr>
        <p:txBody>
          <a:bodyPr/>
          <a:lstStyle/>
          <a:p>
            <a:pPr eaLnBrk="1" hangingPunct="1"/>
            <a:r>
              <a:rPr lang="en-GB" altLang="en-US" sz="7200"/>
              <a:t>2</a:t>
            </a:r>
            <a:r>
              <a:rPr lang="en-GB" altLang="en-US" sz="7200" baseline="30000"/>
              <a:t>nd</a:t>
            </a:r>
            <a:r>
              <a:rPr lang="en-GB" altLang="en-US" sz="7200"/>
              <a:t> point</a:t>
            </a:r>
            <a:r>
              <a:rPr lang="en-GB" altLang="en-US"/>
              <a:t>: Your turn…</a:t>
            </a:r>
          </a:p>
        </p:txBody>
      </p:sp>
      <p:sp>
        <p:nvSpPr>
          <p:cNvPr id="27651" name="Content Placeholder 2">
            <a:extLst>
              <a:ext uri="{FF2B5EF4-FFF2-40B4-BE49-F238E27FC236}">
                <a16:creationId xmlns:a16="http://schemas.microsoft.com/office/drawing/2014/main" id="{5F0D11C0-3D26-4D2E-9FB6-0ECBB115DD1A}"/>
              </a:ext>
            </a:extLst>
          </p:cNvPr>
          <p:cNvSpPr>
            <a:spLocks noGrp="1"/>
          </p:cNvSpPr>
          <p:nvPr>
            <p:ph idx="1"/>
          </p:nvPr>
        </p:nvSpPr>
        <p:spPr>
          <a:xfrm>
            <a:off x="1343025" y="1773238"/>
            <a:ext cx="6048375" cy="2519362"/>
          </a:xfrm>
        </p:spPr>
        <p:txBody>
          <a:bodyPr/>
          <a:lstStyle/>
          <a:p>
            <a:pPr marL="0" indent="0" algn="ctr" eaLnBrk="1" hangingPunct="1">
              <a:buFont typeface="Franklin Gothic Book" panose="020B0503020102020204" pitchFamily="34" charset="0"/>
              <a:buNone/>
            </a:pPr>
            <a:r>
              <a:rPr lang="en-GB" altLang="en-US" sz="3200" b="1" u="sng">
                <a:solidFill>
                  <a:srgbClr val="E60ABC"/>
                </a:solidFill>
              </a:rPr>
              <a:t>EXPLAIN</a:t>
            </a:r>
            <a:r>
              <a:rPr lang="en-GB" altLang="en-US" sz="3200" b="1">
                <a:solidFill>
                  <a:srgbClr val="E60ABC"/>
                </a:solidFill>
              </a:rPr>
              <a:t> why the government building of the transcontinental railroad was important to the successful settlement of the whites.</a:t>
            </a:r>
          </a:p>
        </p:txBody>
      </p:sp>
      <p:sp>
        <p:nvSpPr>
          <p:cNvPr id="4" name="Content Placeholder 8">
            <a:extLst>
              <a:ext uri="{FF2B5EF4-FFF2-40B4-BE49-F238E27FC236}">
                <a16:creationId xmlns:a16="http://schemas.microsoft.com/office/drawing/2014/main" id="{27D520C7-E399-4AD9-9CB0-BD04C333879B}"/>
              </a:ext>
            </a:extLst>
          </p:cNvPr>
          <p:cNvSpPr txBox="1">
            <a:spLocks/>
          </p:cNvSpPr>
          <p:nvPr/>
        </p:nvSpPr>
        <p:spPr bwMode="auto">
          <a:xfrm>
            <a:off x="8011485" y="1368815"/>
            <a:ext cx="3959225" cy="519891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a:normAutofit/>
          </a:bodyPr>
          <a:lstStyle>
            <a:lvl1pPr marL="382588" indent="-382588" algn="l" rtl="0" fontAlgn="base">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rtl="0" fontAlgn="base">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rtl="0" fontAlgn="base">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rtl="0" fontAlgn="base">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rtl="0" fontAlgn="base">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defTabSz="914400" eaLnBrk="1" hangingPunct="1">
              <a:defRPr/>
            </a:pPr>
            <a:r>
              <a:rPr lang="en-GB"/>
              <a:t>Level 1 – Identify or describe one reason why it was important (1 – 2 marks)</a:t>
            </a:r>
          </a:p>
          <a:p>
            <a:pPr defTabSz="914400" eaLnBrk="1" hangingPunct="1">
              <a:defRPr/>
            </a:pPr>
            <a:r>
              <a:rPr lang="en-GB"/>
              <a:t>Level 2 – Simple reasoning to briefly explain why it was important (3 – 4 marks)</a:t>
            </a:r>
          </a:p>
          <a:p>
            <a:pPr defTabSz="914400" eaLnBrk="1" hangingPunct="1">
              <a:defRPr/>
            </a:pPr>
            <a:r>
              <a:rPr lang="en-GB"/>
              <a:t>Level 3 – Reasoned explanation of 2 or more reasons why it was important (5 – 6 marks)</a:t>
            </a:r>
          </a:p>
          <a:p>
            <a:pPr defTabSz="914400" eaLnBrk="1" hangingPunct="1">
              <a:defRPr/>
            </a:pPr>
            <a:r>
              <a:rPr lang="en-GB" b="1">
                <a:solidFill>
                  <a:srgbClr val="FF0000"/>
                </a:solidFill>
              </a:rPr>
              <a:t>Level 4 – Complex explanation of importance with specific details and evaluation of the impact of the change </a:t>
            </a:r>
            <a:br>
              <a:rPr lang="en-GB" b="1">
                <a:solidFill>
                  <a:srgbClr val="FF0000"/>
                </a:solidFill>
              </a:rPr>
            </a:br>
            <a:r>
              <a:rPr lang="en-GB" b="1">
                <a:solidFill>
                  <a:srgbClr val="FF0000"/>
                </a:solidFill>
              </a:rPr>
              <a:t>(7-8 marks)</a:t>
            </a:r>
          </a:p>
        </p:txBody>
      </p:sp>
      <p:sp>
        <p:nvSpPr>
          <p:cNvPr id="27655" name="Rectangle 6">
            <a:extLst>
              <a:ext uri="{FF2B5EF4-FFF2-40B4-BE49-F238E27FC236}">
                <a16:creationId xmlns:a16="http://schemas.microsoft.com/office/drawing/2014/main" id="{A6F70686-C0E1-4665-A623-31685B19BE3F}"/>
              </a:ext>
            </a:extLst>
          </p:cNvPr>
          <p:cNvSpPr>
            <a:spLocks noChangeArrowheads="1"/>
          </p:cNvSpPr>
          <p:nvPr/>
        </p:nvSpPr>
        <p:spPr bwMode="auto">
          <a:xfrm>
            <a:off x="1558925" y="4523776"/>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just"/>
            <a:r>
              <a:rPr lang="en-GB" altLang="en-US">
                <a:latin typeface="Comic Sans MS" panose="030F0702030302020204" pitchFamily="66" charset="0"/>
                <a:cs typeface="Times New Roman" panose="02020603050405020304" pitchFamily="18" charset="0"/>
              </a:rPr>
              <a:t>TIP: Lots of people describe a change, but do not explain the effect of this.  This is a cause and consequence question…  This happened and it led to… BECAUSE…</a:t>
            </a:r>
            <a:endParaRPr lang="en-GB" altLang="en-US">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FDF225F4-B907-40CA-AF16-1E05B1810DCE}"/>
              </a:ext>
            </a:extLst>
          </p:cNvPr>
          <p:cNvSpPr/>
          <p:nvPr/>
        </p:nvSpPr>
        <p:spPr>
          <a:xfrm>
            <a:off x="0" y="188913"/>
            <a:ext cx="1196975"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t>5m</a:t>
            </a:r>
          </a:p>
        </p:txBody>
      </p:sp>
    </p:spTree>
    <p:extLst>
      <p:ext uri="{BB962C8B-B14F-4D97-AF65-F5344CB8AC3E}">
        <p14:creationId xmlns:p14="http://schemas.microsoft.com/office/powerpoint/2010/main" val="116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FCD2CB2E-9F0F-4B4F-BE36-2E5AA4E9D136}"/>
              </a:ext>
            </a:extLst>
          </p:cNvPr>
          <p:cNvSpPr>
            <a:spLocks noChangeArrowheads="1"/>
          </p:cNvSpPr>
          <p:nvPr/>
        </p:nvSpPr>
        <p:spPr bwMode="auto">
          <a:xfrm>
            <a:off x="2915627" y="1573213"/>
            <a:ext cx="75612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just">
              <a:defRPr/>
            </a:pPr>
            <a:r>
              <a:rPr lang="en-GB" altLang="en-US" sz="2200" b="1">
                <a:solidFill>
                  <a:schemeClr val="accent6">
                    <a:lumMod val="75000"/>
                  </a:schemeClr>
                </a:solidFill>
                <a:latin typeface="Comic Sans MS" panose="030F0702030302020204" pitchFamily="66" charset="0"/>
                <a:cs typeface="Times New Roman" panose="02020603050405020304" pitchFamily="18" charset="0"/>
              </a:rPr>
              <a:t>Another way that the Government was important for the successful settlement of the whites on the Plains was by enacting the Pacific Railroad Act in </a:t>
            </a:r>
            <a:r>
              <a:rPr lang="en-GB" altLang="en-US" sz="2200" b="1">
                <a:solidFill>
                  <a:srgbClr val="00B050"/>
                </a:solidFill>
                <a:latin typeface="Comic Sans MS" panose="030F0702030302020204" pitchFamily="66" charset="0"/>
                <a:cs typeface="Times New Roman" panose="02020603050405020304" pitchFamily="18" charset="0"/>
              </a:rPr>
              <a:t>1862.</a:t>
            </a:r>
            <a:r>
              <a:rPr lang="en-GB" altLang="en-US" sz="2200" b="1">
                <a:latin typeface="Comic Sans MS" panose="030F0702030302020204" pitchFamily="66" charset="0"/>
                <a:cs typeface="Times New Roman" panose="02020603050405020304" pitchFamily="18" charset="0"/>
              </a:rPr>
              <a:t> </a:t>
            </a:r>
            <a:r>
              <a:rPr lang="en-GB" altLang="en-US" sz="2200">
                <a:latin typeface="Comic Sans MS" panose="030F0702030302020204" pitchFamily="66" charset="0"/>
                <a:cs typeface="Times New Roman" panose="02020603050405020304" pitchFamily="18" charset="0"/>
              </a:rPr>
              <a:t>This was the first Transcontinental Railroad which ran across the US from East to West. </a:t>
            </a:r>
            <a:r>
              <a:rPr lang="en-GB" altLang="en-US" sz="2200">
                <a:solidFill>
                  <a:srgbClr val="00B0F0"/>
                </a:solidFill>
                <a:latin typeface="Comic Sans MS" panose="030F0702030302020204" pitchFamily="66" charset="0"/>
                <a:cs typeface="Times New Roman" panose="02020603050405020304" pitchFamily="18" charset="0"/>
              </a:rPr>
              <a:t>Before the building of the railroads, settlers struggled with the crossing of the Great Plains.</a:t>
            </a:r>
            <a:r>
              <a:rPr lang="en-GB" altLang="en-US" sz="2200">
                <a:latin typeface="Comic Sans MS" panose="030F0702030302020204" pitchFamily="66" charset="0"/>
                <a:cs typeface="Times New Roman" panose="02020603050405020304" pitchFamily="18" charset="0"/>
              </a:rPr>
              <a:t> </a:t>
            </a:r>
            <a:r>
              <a:rPr lang="en-GB" altLang="en-US" sz="2200">
                <a:solidFill>
                  <a:srgbClr val="E60ABC"/>
                </a:solidFill>
                <a:latin typeface="Comic Sans MS" panose="030F0702030302020204" pitchFamily="66" charset="0"/>
                <a:cs typeface="Times New Roman" panose="02020603050405020304" pitchFamily="18" charset="0"/>
              </a:rPr>
              <a:t>They had to adapt to the extremes in weather, lack of resources and the hardships of the natural boundaries of the Plains</a:t>
            </a:r>
            <a:r>
              <a:rPr lang="en-GB" altLang="en-US" sz="2200">
                <a:latin typeface="Comic Sans MS" panose="030F0702030302020204" pitchFamily="66" charset="0"/>
                <a:cs typeface="Times New Roman" panose="02020603050405020304" pitchFamily="18" charset="0"/>
              </a:rPr>
              <a:t>. In addition, land either side of the railroads was sold cheaply to the settlers </a:t>
            </a:r>
            <a:r>
              <a:rPr lang="en-GB" altLang="en-US" sz="2200">
                <a:solidFill>
                  <a:srgbClr val="00B0F0"/>
                </a:solidFill>
                <a:latin typeface="Comic Sans MS" panose="030F0702030302020204" pitchFamily="66" charset="0"/>
                <a:cs typeface="Times New Roman" panose="02020603050405020304" pitchFamily="18" charset="0"/>
              </a:rPr>
              <a:t>which would have benefitted them financially. </a:t>
            </a:r>
            <a:r>
              <a:rPr lang="en-GB" altLang="en-US" sz="2200">
                <a:latin typeface="Comic Sans MS" panose="030F0702030302020204" pitchFamily="66" charset="0"/>
                <a:cs typeface="Times New Roman" panose="02020603050405020304" pitchFamily="18" charset="0"/>
              </a:rPr>
              <a:t>People and important supplies such as building materials and machinery could now be transported with ease across the plains.</a:t>
            </a:r>
            <a:endParaRPr lang="en-GB" altLang="en-US" sz="220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74EA8C6-1123-4CAF-AB79-BDBCB0F19B44}"/>
              </a:ext>
            </a:extLst>
          </p:cNvPr>
          <p:cNvSpPr/>
          <p:nvPr/>
        </p:nvSpPr>
        <p:spPr>
          <a:xfrm rot="20638643">
            <a:off x="88900" y="406400"/>
            <a:ext cx="3095625" cy="1079500"/>
          </a:xfrm>
          <a:prstGeom prst="roundRect">
            <a:avLst/>
          </a:prstGeom>
          <a:solidFill>
            <a:srgbClr val="027F0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4000" b="1"/>
              <a:t>Code this</a:t>
            </a:r>
          </a:p>
        </p:txBody>
      </p:sp>
      <p:sp>
        <p:nvSpPr>
          <p:cNvPr id="28676" name="TextBox 9">
            <a:extLst>
              <a:ext uri="{FF2B5EF4-FFF2-40B4-BE49-F238E27FC236}">
                <a16:creationId xmlns:a16="http://schemas.microsoft.com/office/drawing/2014/main" id="{9CB1FB01-7A1A-4944-8838-263D26696C89}"/>
              </a:ext>
            </a:extLst>
          </p:cNvPr>
          <p:cNvSpPr txBox="1">
            <a:spLocks noChangeArrowheads="1"/>
          </p:cNvSpPr>
          <p:nvPr/>
        </p:nvSpPr>
        <p:spPr bwMode="auto">
          <a:xfrm>
            <a:off x="7777896" y="408965"/>
            <a:ext cx="2159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GB" altLang="en-US" sz="3200" b="1">
                <a:solidFill>
                  <a:srgbClr val="027F01"/>
                </a:solidFill>
              </a:rPr>
              <a:t>2. Address key dates!</a:t>
            </a:r>
          </a:p>
        </p:txBody>
      </p:sp>
      <p:sp>
        <p:nvSpPr>
          <p:cNvPr id="28677" name="TextBox 10">
            <a:extLst>
              <a:ext uri="{FF2B5EF4-FFF2-40B4-BE49-F238E27FC236}">
                <a16:creationId xmlns:a16="http://schemas.microsoft.com/office/drawing/2014/main" id="{1062662D-8D33-4689-9CA1-0A8BF80A8E05}"/>
              </a:ext>
            </a:extLst>
          </p:cNvPr>
          <p:cNvSpPr txBox="1">
            <a:spLocks noChangeArrowheads="1"/>
          </p:cNvSpPr>
          <p:nvPr/>
        </p:nvSpPr>
        <p:spPr bwMode="auto">
          <a:xfrm>
            <a:off x="10472738" y="2565400"/>
            <a:ext cx="1728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GB" altLang="en-US" sz="2400" b="1">
                <a:solidFill>
                  <a:srgbClr val="00B0F0"/>
                </a:solidFill>
              </a:rPr>
              <a:t>3. Show you understand the impact of the change!</a:t>
            </a:r>
          </a:p>
        </p:txBody>
      </p:sp>
      <p:sp>
        <p:nvSpPr>
          <p:cNvPr id="28678" name="TextBox 12">
            <a:extLst>
              <a:ext uri="{FF2B5EF4-FFF2-40B4-BE49-F238E27FC236}">
                <a16:creationId xmlns:a16="http://schemas.microsoft.com/office/drawing/2014/main" id="{B8EA93DF-C82C-4972-BB58-4D4FCDC5291A}"/>
              </a:ext>
            </a:extLst>
          </p:cNvPr>
          <p:cNvSpPr txBox="1">
            <a:spLocks noChangeArrowheads="1"/>
          </p:cNvSpPr>
          <p:nvPr/>
        </p:nvSpPr>
        <p:spPr bwMode="auto">
          <a:xfrm>
            <a:off x="911225" y="3500438"/>
            <a:ext cx="172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GB" altLang="en-US" sz="2400" b="1">
                <a:solidFill>
                  <a:srgbClr val="E60ABC"/>
                </a:solidFill>
              </a:rPr>
              <a:t>4. Add contextual knowledge!</a:t>
            </a:r>
          </a:p>
        </p:txBody>
      </p:sp>
      <p:pic>
        <p:nvPicPr>
          <p:cNvPr id="28679" name="Picture 14" descr="Hand Symbol Free Stock Photo - Public Domain Pictures">
            <a:extLst>
              <a:ext uri="{FF2B5EF4-FFF2-40B4-BE49-F238E27FC236}">
                <a16:creationId xmlns:a16="http://schemas.microsoft.com/office/drawing/2014/main" id="{28F1C1EB-FE3C-4AC6-AEFD-39B0B93CD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628775"/>
            <a:ext cx="207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4074914-98A7-4C05-B1F2-B1473D62AED8}"/>
              </a:ext>
            </a:extLst>
          </p:cNvPr>
          <p:cNvSpPr txBox="1">
            <a:spLocks noChangeArrowheads="1"/>
          </p:cNvSpPr>
          <p:nvPr/>
        </p:nvSpPr>
        <p:spPr bwMode="auto">
          <a:xfrm>
            <a:off x="3781806" y="350359"/>
            <a:ext cx="172720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defRPr/>
            </a:pPr>
            <a:r>
              <a:rPr lang="en-GB" altLang="en-US" sz="2400" b="1">
                <a:solidFill>
                  <a:schemeClr val="accent6">
                    <a:lumMod val="75000"/>
                  </a:schemeClr>
                </a:solidFill>
              </a:rPr>
              <a:t>1. Make your POINT CLEAR!</a:t>
            </a:r>
          </a:p>
        </p:txBody>
      </p:sp>
    </p:spTree>
    <p:extLst>
      <p:ext uri="{BB962C8B-B14F-4D97-AF65-F5344CB8AC3E}">
        <p14:creationId xmlns:p14="http://schemas.microsoft.com/office/powerpoint/2010/main" val="146752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B5A29B-CEDC-4F99-9F2A-2C257A781AE9}"/>
              </a:ext>
            </a:extLst>
          </p:cNvPr>
          <p:cNvSpPr txBox="1"/>
          <p:nvPr/>
        </p:nvSpPr>
        <p:spPr>
          <a:xfrm>
            <a:off x="215661" y="20991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rPr>
              <a:t>America, 1840-1895 – Course Content</a:t>
            </a:r>
            <a:r>
              <a:rPr lang="en-US">
                <a:latin typeface="Calibri Light"/>
                <a:cs typeface="Calibri Light"/>
              </a:rPr>
              <a:t>​</a:t>
            </a:r>
            <a:endParaRPr lang="en-US"/>
          </a:p>
        </p:txBody>
      </p:sp>
      <p:sp>
        <p:nvSpPr>
          <p:cNvPr id="5" name="TextBox 4">
            <a:extLst>
              <a:ext uri="{FF2B5EF4-FFF2-40B4-BE49-F238E27FC236}">
                <a16:creationId xmlns:a16="http://schemas.microsoft.com/office/drawing/2014/main" id="{19D9AC2D-C3A7-4384-A3FB-6A9A8DE48053}"/>
              </a:ext>
            </a:extLst>
          </p:cNvPr>
          <p:cNvSpPr txBox="1"/>
          <p:nvPr/>
        </p:nvSpPr>
        <p:spPr>
          <a:xfrm>
            <a:off x="301925" y="713117"/>
            <a:ext cx="11645660" cy="57554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Segoe UI"/>
              </a:rPr>
              <a:t>Part one: Expansion: opportunities and challenges </a:t>
            </a:r>
            <a:r>
              <a:rPr lang="en-US" sz="1600" dirty="0">
                <a:cs typeface="Segoe UI"/>
              </a:rPr>
              <a:t>​</a:t>
            </a:r>
            <a:endParaRPr lang="en-US" sz="1600" dirty="0">
              <a:latin typeface="Segoe UI"/>
              <a:cs typeface="Segoe UI"/>
            </a:endParaRPr>
          </a:p>
          <a:p>
            <a:pPr marL="285750" indent="-285750">
              <a:buFont typeface="Arial"/>
              <a:buChar char="•"/>
            </a:pPr>
            <a:r>
              <a:rPr lang="en-US" sz="1600" dirty="0">
                <a:cs typeface="Arial"/>
              </a:rPr>
              <a:t>The geography of North America: attitudes to the Great American Desert; the belief in ‘Manifest Destiny’.​</a:t>
            </a:r>
          </a:p>
          <a:p>
            <a:pPr marL="285750" indent="-285750">
              <a:buFont typeface="Arial"/>
              <a:buChar char="•"/>
            </a:pPr>
            <a:r>
              <a:rPr lang="en-US" sz="1600" dirty="0">
                <a:cs typeface="Arial"/>
              </a:rPr>
              <a:t>Why the early settlers went west and the challenges they faced: Brigham Young and the Mormons; the pioneer migrant farmers, the journey west; the miners.​</a:t>
            </a:r>
          </a:p>
          <a:p>
            <a:pPr marL="285750" indent="-285750">
              <a:buFont typeface="Arial"/>
              <a:buChar char="•"/>
            </a:pPr>
            <a:r>
              <a:rPr lang="en-US" sz="1600" dirty="0">
                <a:cs typeface="Arial"/>
              </a:rPr>
              <a:t>Dealing with a different culture: the Plains Indians’ way of life; early American Government policy towards the Plains Indians; the Permanent Indian Frontier; a changing relationship with the Plains Indians.​</a:t>
            </a:r>
          </a:p>
          <a:p>
            <a:endParaRPr lang="en-US" sz="1600">
              <a:latin typeface="Arial"/>
              <a:cs typeface="Arial"/>
            </a:endParaRPr>
          </a:p>
          <a:p>
            <a:r>
              <a:rPr lang="en-US" sz="1600" b="1" dirty="0">
                <a:cs typeface="Segoe UI"/>
              </a:rPr>
              <a:t>Part two: Conflict across America </a:t>
            </a:r>
            <a:r>
              <a:rPr lang="en-US" sz="1600" dirty="0">
                <a:cs typeface="Segoe UI"/>
              </a:rPr>
              <a:t>​</a:t>
            </a:r>
            <a:endParaRPr lang="en-US" sz="1600" dirty="0">
              <a:latin typeface="Segoe UI"/>
              <a:cs typeface="Segoe UI"/>
            </a:endParaRPr>
          </a:p>
          <a:p>
            <a:pPr marL="285750" indent="-285750">
              <a:buFont typeface="Arial"/>
              <a:buChar char="•"/>
            </a:pPr>
            <a:r>
              <a:rPr lang="en-US" sz="1600" dirty="0">
                <a:cs typeface="Arial"/>
              </a:rPr>
              <a:t>Increasing conflict on the Plains: the Fort Laramie Treaty (1851) and the failure of the policy of concentration; the Indian Wars (1862–1867): reasons for and consequences of the Wars; Sand Creek Massacre; Fetterman's Trap.​</a:t>
            </a:r>
          </a:p>
          <a:p>
            <a:pPr marL="285750" indent="-285750">
              <a:buFont typeface="Arial"/>
              <a:buChar char="•"/>
            </a:pPr>
            <a:r>
              <a:rPr lang="en-US" sz="1600" dirty="0">
                <a:cs typeface="Arial"/>
              </a:rPr>
              <a:t>The background to the American Civil War: differences between North and South, issues of slavery, westward expansion and free states abolitionism; breakdown of the Missouri Compromise, John Brown, the roles of Lincoln and Jefferson Davis; </a:t>
            </a:r>
            <a:r>
              <a:rPr lang="en-US" sz="1600" dirty="0">
                <a:highlight>
                  <a:srgbClr val="00FF00"/>
                </a:highlight>
                <a:cs typeface="Arial"/>
              </a:rPr>
              <a:t>the social and economic impact of the American Civil War on civilian populations.</a:t>
            </a:r>
            <a:r>
              <a:rPr lang="en-US" sz="1600" dirty="0">
                <a:cs typeface="Arial"/>
              </a:rPr>
              <a:t> ​</a:t>
            </a:r>
          </a:p>
          <a:p>
            <a:pPr marL="285750" indent="-285750">
              <a:buFont typeface="Arial"/>
              <a:buChar char="•"/>
            </a:pPr>
            <a:r>
              <a:rPr lang="en-US" sz="1600" dirty="0">
                <a:cs typeface="Arial"/>
              </a:rPr>
              <a:t>Coming to terms with the Mormons: the Mountain Meadow Massacre and its aftermath.​</a:t>
            </a:r>
          </a:p>
          <a:p>
            <a:endParaRPr lang="en-US" sz="1600">
              <a:latin typeface="Arial"/>
              <a:cs typeface="Arial"/>
            </a:endParaRPr>
          </a:p>
          <a:p>
            <a:r>
              <a:rPr lang="en-US" sz="1600" b="1" dirty="0">
                <a:cs typeface="Segoe UI"/>
              </a:rPr>
              <a:t>Part three: Consolidation: forging the nation </a:t>
            </a:r>
            <a:r>
              <a:rPr lang="en-US" sz="1600" dirty="0">
                <a:cs typeface="Segoe UI"/>
              </a:rPr>
              <a:t> ​</a:t>
            </a:r>
          </a:p>
          <a:p>
            <a:pPr marL="285750" indent="-285750">
              <a:buFont typeface="Arial"/>
              <a:buChar char="•"/>
            </a:pPr>
            <a:r>
              <a:rPr lang="en-US" sz="1600" dirty="0">
                <a:cs typeface="Arial"/>
              </a:rPr>
              <a:t>The aftermath of the American Civil War: the 13th Amendment; Civil Rights Act; reconstruction in the South, 1866–1877; carpetbaggers; the balance of Federal and State powers. ​</a:t>
            </a:r>
          </a:p>
          <a:p>
            <a:pPr marL="285750" indent="-285750">
              <a:buFont typeface="Arial"/>
              <a:buChar char="•"/>
            </a:pPr>
            <a:r>
              <a:rPr lang="en-US" sz="1600" dirty="0">
                <a:cs typeface="Arial"/>
              </a:rPr>
              <a:t>The continued settlement of the west: the Homesteaders, reasons for going west; government actions and laws; land and railroads; farming problems and solutions. ​</a:t>
            </a:r>
          </a:p>
          <a:p>
            <a:pPr marL="285750" indent="-285750">
              <a:buFont typeface="Arial"/>
              <a:buChar char="•"/>
            </a:pPr>
            <a:r>
              <a:rPr lang="en-US" sz="1600" dirty="0">
                <a:cs typeface="Arial"/>
              </a:rPr>
              <a:t>The resolution of ‘the Indian problem’ after 1865: the small reservations policy; attitudes to the native Americans; Battle of the Little Big Horn; The Dawes Act; Battle of Wounded Knee; the closing of the frontier and its impact on native Americans.​</a:t>
            </a:r>
          </a:p>
        </p:txBody>
      </p:sp>
      <p:cxnSp>
        <p:nvCxnSpPr>
          <p:cNvPr id="2" name="Straight Arrow Connector 1">
            <a:extLst>
              <a:ext uri="{FF2B5EF4-FFF2-40B4-BE49-F238E27FC236}">
                <a16:creationId xmlns:a16="http://schemas.microsoft.com/office/drawing/2014/main" id="{9A946480-3059-4274-BEDF-52548A0361F1}"/>
              </a:ext>
            </a:extLst>
          </p:cNvPr>
          <p:cNvCxnSpPr/>
          <p:nvPr/>
        </p:nvCxnSpPr>
        <p:spPr>
          <a:xfrm>
            <a:off x="716691" y="1128583"/>
            <a:ext cx="10140778" cy="823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6B30D54B-6ACD-4719-8755-951FB957C4D8}"/>
              </a:ext>
            </a:extLst>
          </p:cNvPr>
          <p:cNvCxnSpPr>
            <a:cxnSpLocks/>
          </p:cNvCxnSpPr>
          <p:nvPr/>
        </p:nvCxnSpPr>
        <p:spPr>
          <a:xfrm>
            <a:off x="716691" y="1375718"/>
            <a:ext cx="10892480" cy="823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5E81C821-BEE0-4B1D-A9AE-6D254B479187}"/>
              </a:ext>
            </a:extLst>
          </p:cNvPr>
          <p:cNvCxnSpPr>
            <a:cxnSpLocks/>
          </p:cNvCxnSpPr>
          <p:nvPr/>
        </p:nvCxnSpPr>
        <p:spPr>
          <a:xfrm>
            <a:off x="716691" y="1591961"/>
            <a:ext cx="4384589" cy="18535"/>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BA99814B-E924-462F-A4CF-EF25931546BF}"/>
              </a:ext>
            </a:extLst>
          </p:cNvPr>
          <p:cNvCxnSpPr>
            <a:cxnSpLocks/>
          </p:cNvCxnSpPr>
          <p:nvPr/>
        </p:nvCxnSpPr>
        <p:spPr>
          <a:xfrm>
            <a:off x="681522" y="1809472"/>
            <a:ext cx="10892480" cy="823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CD5C1644-FB02-49FC-910D-BCCC8AB7DFC4}"/>
              </a:ext>
            </a:extLst>
          </p:cNvPr>
          <p:cNvCxnSpPr>
            <a:cxnSpLocks/>
          </p:cNvCxnSpPr>
          <p:nvPr/>
        </p:nvCxnSpPr>
        <p:spPr>
          <a:xfrm flipV="1">
            <a:off x="681522" y="2063895"/>
            <a:ext cx="8923004" cy="3485"/>
          </a:xfrm>
          <a:prstGeom prst="straightConnector1">
            <a:avLst/>
          </a:prstGeom>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BAE3F28-9A89-4403-A692-E505F58907B0}"/>
              </a:ext>
            </a:extLst>
          </p:cNvPr>
          <p:cNvCxnSpPr>
            <a:cxnSpLocks/>
          </p:cNvCxnSpPr>
          <p:nvPr/>
        </p:nvCxnSpPr>
        <p:spPr>
          <a:xfrm>
            <a:off x="679593" y="2827451"/>
            <a:ext cx="11025738" cy="616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1E807E5-77A9-4584-BC21-5995ACC0A15C}"/>
              </a:ext>
            </a:extLst>
          </p:cNvPr>
          <p:cNvCxnSpPr>
            <a:cxnSpLocks/>
          </p:cNvCxnSpPr>
          <p:nvPr/>
        </p:nvCxnSpPr>
        <p:spPr>
          <a:xfrm>
            <a:off x="677664" y="3085952"/>
            <a:ext cx="11025738" cy="616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392229A-E7E6-4A5C-A2A1-9BD507DB0E8D}"/>
              </a:ext>
            </a:extLst>
          </p:cNvPr>
          <p:cNvCxnSpPr>
            <a:cxnSpLocks/>
          </p:cNvCxnSpPr>
          <p:nvPr/>
        </p:nvCxnSpPr>
        <p:spPr>
          <a:xfrm>
            <a:off x="715764" y="3327252"/>
            <a:ext cx="11025738" cy="616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E9F1221-B237-4E2D-B8DF-BCBCBE43E931}"/>
              </a:ext>
            </a:extLst>
          </p:cNvPr>
          <p:cNvCxnSpPr>
            <a:cxnSpLocks/>
          </p:cNvCxnSpPr>
          <p:nvPr/>
        </p:nvCxnSpPr>
        <p:spPr>
          <a:xfrm flipV="1">
            <a:off x="639564" y="3562012"/>
            <a:ext cx="11051138" cy="4464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D2C32323-F39C-43C9-B2A0-9C4AD7C7F177}"/>
              </a:ext>
            </a:extLst>
          </p:cNvPr>
          <p:cNvCxnSpPr>
            <a:cxnSpLocks/>
          </p:cNvCxnSpPr>
          <p:nvPr/>
        </p:nvCxnSpPr>
        <p:spPr>
          <a:xfrm>
            <a:off x="639564" y="3797152"/>
            <a:ext cx="2021438" cy="6160"/>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012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F9CC-3D1D-43FB-9911-208C9AEBFA76}"/>
              </a:ext>
            </a:extLst>
          </p:cNvPr>
          <p:cNvSpPr>
            <a:spLocks noGrp="1"/>
          </p:cNvSpPr>
          <p:nvPr>
            <p:ph type="title"/>
          </p:nvPr>
        </p:nvSpPr>
        <p:spPr>
          <a:xfrm>
            <a:off x="174613" y="157546"/>
            <a:ext cx="11910644" cy="1606916"/>
          </a:xfrm>
        </p:spPr>
        <p:txBody>
          <a:bodyPr>
            <a:noAutofit/>
          </a:bodyPr>
          <a:lstStyle/>
          <a:p>
            <a:pPr algn="ctr"/>
            <a:r>
              <a:rPr lang="en-US" sz="3600" dirty="0">
                <a:cs typeface="Calibri Light"/>
              </a:rPr>
              <a:t>An outline of the overall social and economic effects of the Civil War on the</a:t>
            </a:r>
            <a:r>
              <a:rPr lang="en-US" sz="3600">
                <a:cs typeface="Calibri Light"/>
              </a:rPr>
              <a:t> civilian population on the Homefront.</a:t>
            </a:r>
            <a:endParaRPr lang="en-US" sz="3600"/>
          </a:p>
        </p:txBody>
      </p:sp>
      <p:sp>
        <p:nvSpPr>
          <p:cNvPr id="5" name="Oval 4">
            <a:extLst>
              <a:ext uri="{FF2B5EF4-FFF2-40B4-BE49-F238E27FC236}">
                <a16:creationId xmlns:a16="http://schemas.microsoft.com/office/drawing/2014/main" id="{9E3D4B20-DB89-4123-B8E9-5125C5CF0614}"/>
              </a:ext>
            </a:extLst>
          </p:cNvPr>
          <p:cNvSpPr/>
          <p:nvPr/>
        </p:nvSpPr>
        <p:spPr>
          <a:xfrm rot="60000">
            <a:off x="4123798" y="2601185"/>
            <a:ext cx="3724169" cy="1811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Calibri"/>
              </a:rPr>
              <a:t>Impact of the American Civil War on the Homefront</a:t>
            </a:r>
          </a:p>
        </p:txBody>
      </p:sp>
      <p:sp>
        <p:nvSpPr>
          <p:cNvPr id="6" name="TextBox 5">
            <a:extLst>
              <a:ext uri="{FF2B5EF4-FFF2-40B4-BE49-F238E27FC236}">
                <a16:creationId xmlns:a16="http://schemas.microsoft.com/office/drawing/2014/main" id="{2BFC3DFD-7B13-4F72-A602-CACE699BEFFA}"/>
              </a:ext>
            </a:extLst>
          </p:cNvPr>
          <p:cNvSpPr txBox="1"/>
          <p:nvPr/>
        </p:nvSpPr>
        <p:spPr>
          <a:xfrm>
            <a:off x="903027" y="2003089"/>
            <a:ext cx="2899624" cy="70788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a:cs typeface="Calibri"/>
              </a:rPr>
              <a:t>1. Recruitment and Conscription</a:t>
            </a:r>
          </a:p>
        </p:txBody>
      </p:sp>
      <p:sp>
        <p:nvSpPr>
          <p:cNvPr id="3" name="TextBox 2">
            <a:extLst>
              <a:ext uri="{FF2B5EF4-FFF2-40B4-BE49-F238E27FC236}">
                <a16:creationId xmlns:a16="http://schemas.microsoft.com/office/drawing/2014/main" id="{2853BA19-3B7F-4E97-9264-AAF94E538364}"/>
              </a:ext>
            </a:extLst>
          </p:cNvPr>
          <p:cNvSpPr txBox="1"/>
          <p:nvPr/>
        </p:nvSpPr>
        <p:spPr>
          <a:xfrm>
            <a:off x="670665" y="4363784"/>
            <a:ext cx="2504716" cy="70788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a:cs typeface="Calibri"/>
              </a:rPr>
              <a:t>2. Emancipation (Freedom)</a:t>
            </a:r>
            <a:endParaRPr lang="en-US"/>
          </a:p>
        </p:txBody>
      </p:sp>
      <p:sp>
        <p:nvSpPr>
          <p:cNvPr id="7" name="TextBox 6">
            <a:extLst>
              <a:ext uri="{FF2B5EF4-FFF2-40B4-BE49-F238E27FC236}">
                <a16:creationId xmlns:a16="http://schemas.microsoft.com/office/drawing/2014/main" id="{DF4D003E-26C3-4A20-9473-A0DD31DC0649}"/>
              </a:ext>
            </a:extLst>
          </p:cNvPr>
          <p:cNvSpPr txBox="1"/>
          <p:nvPr/>
        </p:nvSpPr>
        <p:spPr>
          <a:xfrm>
            <a:off x="4422049" y="4984504"/>
            <a:ext cx="3382721" cy="70788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a:latin typeface="Century Gothic"/>
                <a:cs typeface="Calibri"/>
              </a:rPr>
              <a:t>3. </a:t>
            </a:r>
            <a:r>
              <a:rPr lang="en-US" sz="2000" dirty="0">
                <a:latin typeface="Century Gothic"/>
                <a:cs typeface="Calibri Light"/>
              </a:rPr>
              <a:t>Economic impact</a:t>
            </a:r>
            <a:r>
              <a:rPr lang="en-US" sz="2000" dirty="0">
                <a:latin typeface="Century Gothic"/>
                <a:cs typeface="Calibri"/>
              </a:rPr>
              <a:t> in the North</a:t>
            </a:r>
            <a:endParaRPr lang="en-US" sz="2000">
              <a:latin typeface="Century Gothic"/>
              <a:cs typeface="Calibri Light"/>
            </a:endParaRPr>
          </a:p>
        </p:txBody>
      </p:sp>
      <p:sp>
        <p:nvSpPr>
          <p:cNvPr id="8" name="TextBox 7">
            <a:extLst>
              <a:ext uri="{FF2B5EF4-FFF2-40B4-BE49-F238E27FC236}">
                <a16:creationId xmlns:a16="http://schemas.microsoft.com/office/drawing/2014/main" id="{8F56211D-8D37-4ADB-97CB-C408B9F08472}"/>
              </a:ext>
            </a:extLst>
          </p:cNvPr>
          <p:cNvSpPr txBox="1"/>
          <p:nvPr/>
        </p:nvSpPr>
        <p:spPr>
          <a:xfrm>
            <a:off x="8116741" y="2116985"/>
            <a:ext cx="2792718" cy="40011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a:cs typeface="Calibri"/>
              </a:rPr>
              <a:t>5. Social Impact</a:t>
            </a:r>
            <a:endParaRPr lang="en-US" sz="2000"/>
          </a:p>
        </p:txBody>
      </p:sp>
      <p:sp>
        <p:nvSpPr>
          <p:cNvPr id="9" name="TextBox 8">
            <a:extLst>
              <a:ext uri="{FF2B5EF4-FFF2-40B4-BE49-F238E27FC236}">
                <a16:creationId xmlns:a16="http://schemas.microsoft.com/office/drawing/2014/main" id="{8CF4E86E-7286-485C-A4FF-C0924A379B9F}"/>
              </a:ext>
            </a:extLst>
          </p:cNvPr>
          <p:cNvSpPr txBox="1"/>
          <p:nvPr/>
        </p:nvSpPr>
        <p:spPr>
          <a:xfrm>
            <a:off x="8237298" y="3955069"/>
            <a:ext cx="3722690" cy="70788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a:cs typeface="Calibri"/>
              </a:rPr>
              <a:t>4. Economic Impact in the South</a:t>
            </a:r>
            <a:endParaRPr lang="en-US"/>
          </a:p>
        </p:txBody>
      </p:sp>
      <p:cxnSp>
        <p:nvCxnSpPr>
          <p:cNvPr id="10" name="Straight Arrow Connector 9">
            <a:extLst>
              <a:ext uri="{FF2B5EF4-FFF2-40B4-BE49-F238E27FC236}">
                <a16:creationId xmlns:a16="http://schemas.microsoft.com/office/drawing/2014/main" id="{B14E2274-2662-40BE-BDAC-81272F847E91}"/>
              </a:ext>
            </a:extLst>
          </p:cNvPr>
          <p:cNvCxnSpPr/>
          <p:nvPr/>
        </p:nvCxnSpPr>
        <p:spPr>
          <a:xfrm flipV="1">
            <a:off x="7213891" y="2369637"/>
            <a:ext cx="743803" cy="35939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a:extLst>
              <a:ext uri="{FF2B5EF4-FFF2-40B4-BE49-F238E27FC236}">
                <a16:creationId xmlns:a16="http://schemas.microsoft.com/office/drawing/2014/main" id="{E95BA22F-F60C-42F8-A0EA-F685F00EF166}"/>
              </a:ext>
            </a:extLst>
          </p:cNvPr>
          <p:cNvCxnSpPr>
            <a:cxnSpLocks/>
          </p:cNvCxnSpPr>
          <p:nvPr/>
        </p:nvCxnSpPr>
        <p:spPr>
          <a:xfrm flipH="1" flipV="1">
            <a:off x="3896260" y="2401481"/>
            <a:ext cx="529988" cy="33664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DFF71147-7FBA-43A2-BC94-2420CE76A349}"/>
              </a:ext>
            </a:extLst>
          </p:cNvPr>
          <p:cNvCxnSpPr>
            <a:cxnSpLocks/>
          </p:cNvCxnSpPr>
          <p:nvPr/>
        </p:nvCxnSpPr>
        <p:spPr>
          <a:xfrm flipH="1">
            <a:off x="5975619" y="4494488"/>
            <a:ext cx="19246" cy="4509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BCE83DBA-B405-4AE1-9134-01D0DE62B51E}"/>
              </a:ext>
            </a:extLst>
          </p:cNvPr>
          <p:cNvCxnSpPr>
            <a:cxnSpLocks/>
          </p:cNvCxnSpPr>
          <p:nvPr/>
        </p:nvCxnSpPr>
        <p:spPr>
          <a:xfrm flipH="1">
            <a:off x="2663413" y="3788304"/>
            <a:ext cx="1337480" cy="47084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E8A9C934-9F49-4A5D-B348-EF65FF4F258A}"/>
              </a:ext>
            </a:extLst>
          </p:cNvPr>
          <p:cNvCxnSpPr>
            <a:cxnSpLocks/>
          </p:cNvCxnSpPr>
          <p:nvPr/>
        </p:nvCxnSpPr>
        <p:spPr>
          <a:xfrm>
            <a:off x="7837663" y="3558741"/>
            <a:ext cx="560258" cy="28467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id="{C86F0336-F56F-46F4-A29E-75506F495AEF}"/>
              </a:ext>
            </a:extLst>
          </p:cNvPr>
          <p:cNvSpPr txBox="1"/>
          <p:nvPr/>
        </p:nvSpPr>
        <p:spPr>
          <a:xfrm>
            <a:off x="234464" y="5920154"/>
            <a:ext cx="11793413" cy="707886"/>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It's important to remember that the Civil War had a huge impact on the lives of civilians – things were especially tough for southerners.</a:t>
            </a:r>
            <a:endParaRPr lang="en-US"/>
          </a:p>
        </p:txBody>
      </p:sp>
    </p:spTree>
    <p:extLst>
      <p:ext uri="{BB962C8B-B14F-4D97-AF65-F5344CB8AC3E}">
        <p14:creationId xmlns:p14="http://schemas.microsoft.com/office/powerpoint/2010/main" val="3434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P spid="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BDA-EA13-427C-80DA-4F7DACD73BE4}"/>
              </a:ext>
            </a:extLst>
          </p:cNvPr>
          <p:cNvSpPr>
            <a:spLocks noGrp="1"/>
          </p:cNvSpPr>
          <p:nvPr>
            <p:ph type="title"/>
          </p:nvPr>
        </p:nvSpPr>
        <p:spPr>
          <a:xfrm>
            <a:off x="227073" y="-67352"/>
            <a:ext cx="8825500" cy="1325563"/>
          </a:xfrm>
        </p:spPr>
        <p:txBody>
          <a:bodyPr>
            <a:normAutofit/>
          </a:bodyPr>
          <a:lstStyle/>
          <a:p>
            <a:r>
              <a:rPr lang="en-US" sz="3600" dirty="0"/>
              <a:t>1. Recruitment and Conscription</a:t>
            </a:r>
            <a:endParaRPr lang="en-US" sz="3600"/>
          </a:p>
        </p:txBody>
      </p:sp>
      <p:sp>
        <p:nvSpPr>
          <p:cNvPr id="3" name="Content Placeholder 2">
            <a:extLst>
              <a:ext uri="{FF2B5EF4-FFF2-40B4-BE49-F238E27FC236}">
                <a16:creationId xmlns:a16="http://schemas.microsoft.com/office/drawing/2014/main" id="{95C6DDA6-7261-49FD-BC06-E031C7793B22}"/>
              </a:ext>
            </a:extLst>
          </p:cNvPr>
          <p:cNvSpPr>
            <a:spLocks noGrp="1"/>
          </p:cNvSpPr>
          <p:nvPr>
            <p:ph idx="1"/>
          </p:nvPr>
        </p:nvSpPr>
        <p:spPr>
          <a:xfrm>
            <a:off x="227474" y="1912914"/>
            <a:ext cx="7461142" cy="4572931"/>
          </a:xfrm>
        </p:spPr>
        <p:txBody>
          <a:bodyPr vert="horz" lIns="91440" tIns="45720" rIns="91440" bIns="45720" rtlCol="0" anchor="t">
            <a:normAutofit/>
          </a:bodyPr>
          <a:lstStyle/>
          <a:p>
            <a:pPr>
              <a:buNone/>
            </a:pPr>
            <a:endParaRPr lang="en-US" sz="2000" dirty="0">
              <a:cs typeface="Calibri"/>
            </a:endParaRPr>
          </a:p>
          <a:p>
            <a:pPr marL="0" indent="0">
              <a:buNone/>
            </a:pPr>
            <a:endParaRPr lang="en-US" sz="1100"/>
          </a:p>
        </p:txBody>
      </p:sp>
      <p:pic>
        <p:nvPicPr>
          <p:cNvPr id="4" name="Picture 4" descr="A close up of a newspaper&#10;&#10;Description generated with high confidence">
            <a:extLst>
              <a:ext uri="{FF2B5EF4-FFF2-40B4-BE49-F238E27FC236}">
                <a16:creationId xmlns:a16="http://schemas.microsoft.com/office/drawing/2014/main" id="{FA8F58AD-16D6-4BBE-B529-42CF8EBC91C2}"/>
              </a:ext>
            </a:extLst>
          </p:cNvPr>
          <p:cNvPicPr>
            <a:picLocks noChangeAspect="1"/>
          </p:cNvPicPr>
          <p:nvPr/>
        </p:nvPicPr>
        <p:blipFill rotWithShape="1">
          <a:blip r:embed="rId3"/>
          <a:srcRect t="24872" r="1" b="18329"/>
          <a:stretch/>
        </p:blipFill>
        <p:spPr>
          <a:xfrm>
            <a:off x="7971183"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6" name="Picture 6" descr="A vintage photo of some people&#10;&#10;Description generated with high confidence">
            <a:extLst>
              <a:ext uri="{FF2B5EF4-FFF2-40B4-BE49-F238E27FC236}">
                <a16:creationId xmlns:a16="http://schemas.microsoft.com/office/drawing/2014/main" id="{3D2BBA3B-E417-40F1-B47C-77A1774F9520}"/>
              </a:ext>
            </a:extLst>
          </p:cNvPr>
          <p:cNvPicPr>
            <a:picLocks noChangeAspect="1"/>
          </p:cNvPicPr>
          <p:nvPr/>
        </p:nvPicPr>
        <p:blipFill rotWithShape="1">
          <a:blip r:embed="rId4"/>
          <a:srcRect l="8644" r="8717" b="2"/>
          <a:stretch/>
        </p:blipFill>
        <p:spPr>
          <a:xfrm>
            <a:off x="8932950"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5" name="TextBox 4">
            <a:extLst>
              <a:ext uri="{FF2B5EF4-FFF2-40B4-BE49-F238E27FC236}">
                <a16:creationId xmlns:a16="http://schemas.microsoft.com/office/drawing/2014/main" id="{9D1281B1-6A8A-4B8F-8424-A35F0A4D001C}"/>
              </a:ext>
            </a:extLst>
          </p:cNvPr>
          <p:cNvSpPr txBox="1"/>
          <p:nvPr/>
        </p:nvSpPr>
        <p:spPr>
          <a:xfrm>
            <a:off x="222739" y="1078523"/>
            <a:ext cx="9026768" cy="56323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t>At the start of the Civil War </a:t>
            </a:r>
            <a:r>
              <a:rPr lang="en-US" sz="1900" dirty="0">
                <a:solidFill>
                  <a:srgbClr val="FF0000"/>
                </a:solidFill>
              </a:rPr>
              <a:t>volunteers rushed to join the armies</a:t>
            </a:r>
            <a:r>
              <a:rPr lang="en-US" sz="1900" dirty="0"/>
              <a:t> </a:t>
            </a:r>
          </a:p>
          <a:p>
            <a:r>
              <a:rPr lang="en-US" sz="1900" dirty="0"/>
              <a:t>of both sides. Local recruiting offices were set up and volunteer </a:t>
            </a:r>
          </a:p>
          <a:p>
            <a:r>
              <a:rPr lang="en-US" sz="1900" dirty="0"/>
              <a:t>regiments tended to be composed of men from a particular </a:t>
            </a:r>
          </a:p>
          <a:p>
            <a:r>
              <a:rPr lang="en-US" sz="1900" dirty="0"/>
              <a:t>area. Initially officers up to the rank of colonel were elected by </a:t>
            </a:r>
          </a:p>
          <a:p>
            <a:r>
              <a:rPr lang="en-US" sz="1900" dirty="0"/>
              <a:t>other officers and enlisted men, and uniforms varied between units. </a:t>
            </a:r>
          </a:p>
          <a:p>
            <a:r>
              <a:rPr lang="en-US" sz="1900" dirty="0"/>
              <a:t>People expected a </a:t>
            </a:r>
            <a:r>
              <a:rPr lang="en-US" sz="1900" dirty="0">
                <a:solidFill>
                  <a:srgbClr val="FF0000"/>
                </a:solidFill>
              </a:rPr>
              <a:t>short war</a:t>
            </a:r>
            <a:r>
              <a:rPr lang="en-US" sz="1900" dirty="0"/>
              <a:t> but it quickly became apparent that </a:t>
            </a:r>
          </a:p>
          <a:p>
            <a:r>
              <a:rPr lang="en-US" sz="1900" dirty="0"/>
              <a:t>that would not be the case and soon the </a:t>
            </a:r>
            <a:r>
              <a:rPr lang="en-US" sz="1900" dirty="0">
                <a:solidFill>
                  <a:srgbClr val="FF0000"/>
                </a:solidFill>
              </a:rPr>
              <a:t>volunteers were not enough</a:t>
            </a:r>
            <a:r>
              <a:rPr lang="en-US" sz="1900" dirty="0"/>
              <a:t>.</a:t>
            </a:r>
          </a:p>
          <a:p>
            <a:endParaRPr lang="en-US" sz="1900" dirty="0"/>
          </a:p>
          <a:p>
            <a:endParaRPr lang="en-US" sz="1900" dirty="0"/>
          </a:p>
          <a:p>
            <a:r>
              <a:rPr lang="en-US" sz="1900" dirty="0"/>
              <a:t>The Confederacy introduced</a:t>
            </a:r>
            <a:r>
              <a:rPr lang="en-US" sz="1900" dirty="0">
                <a:solidFill>
                  <a:srgbClr val="FF0000"/>
                </a:solidFill>
              </a:rPr>
              <a:t> CONSCRIPTION</a:t>
            </a:r>
            <a:r>
              <a:rPr lang="en-US" sz="1900" dirty="0"/>
              <a:t> first in April 1862.  All able-bodied men between 18 and 35 were required to serve for three years. By the end of the war this had been extended to all men between the ages of 17 and 50. The Union introduced conscription in March 1863 for all able-bodied men between the ages of 20 and 45. In the South there were exemptions for planters with 20 or more slaves. In both North and South those unwilling to fight could provide a substitute not of draft age or pay a fee $300 or $500, respectively. There was </a:t>
            </a:r>
            <a:r>
              <a:rPr lang="en-US" sz="1900" dirty="0">
                <a:solidFill>
                  <a:srgbClr val="FF0000"/>
                </a:solidFill>
              </a:rPr>
              <a:t>widespread opposition</a:t>
            </a:r>
            <a:r>
              <a:rPr lang="en-US" sz="1900" dirty="0"/>
              <a:t> to conscription in both the North and South, which limited its enforcement. </a:t>
            </a:r>
            <a:endParaRPr lang="en-US" dirty="0"/>
          </a:p>
          <a:p>
            <a:endParaRPr lang="en-US" dirty="0"/>
          </a:p>
        </p:txBody>
      </p:sp>
    </p:spTree>
    <p:extLst>
      <p:ext uri="{BB962C8B-B14F-4D97-AF65-F5344CB8AC3E}">
        <p14:creationId xmlns:p14="http://schemas.microsoft.com/office/powerpoint/2010/main" val="5760625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78382-C8B4-47B0-85D2-C71D589E6E80}"/>
              </a:ext>
            </a:extLst>
          </p:cNvPr>
          <p:cNvSpPr>
            <a:spLocks noGrp="1"/>
          </p:cNvSpPr>
          <p:nvPr>
            <p:ph idx="1"/>
          </p:nvPr>
        </p:nvSpPr>
        <p:spPr>
          <a:xfrm>
            <a:off x="71237" y="93670"/>
            <a:ext cx="7283507" cy="2220148"/>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p>
            <a:pPr marL="0" indent="0">
              <a:buNone/>
            </a:pPr>
            <a:r>
              <a:rPr lang="en-US" sz="2000" dirty="0"/>
              <a:t>Look carefully at these sources.  They tell you something about Recruitment in both the North and South.</a:t>
            </a:r>
            <a:endParaRPr lang="en-US" dirty="0"/>
          </a:p>
          <a:p>
            <a:pPr marL="514350" indent="-514350">
              <a:buAutoNum type="arabicPeriod"/>
            </a:pPr>
            <a:r>
              <a:rPr lang="en-US" sz="2000" dirty="0"/>
              <a:t>Which cause of the Civil War can you see evidence of in both sources?</a:t>
            </a:r>
          </a:p>
          <a:p>
            <a:pPr marL="514350" indent="-514350">
              <a:buAutoNum type="arabicPeriod"/>
            </a:pPr>
            <a:r>
              <a:rPr lang="en-US" sz="2000" dirty="0"/>
              <a:t>In what different ways do the posters try to persuade men to enlist?</a:t>
            </a:r>
          </a:p>
          <a:p>
            <a:pPr marL="274320">
              <a:buNone/>
            </a:pPr>
            <a:endParaRPr lang="en-US" sz="2400"/>
          </a:p>
          <a:p>
            <a:pPr marL="0" indent="0">
              <a:buNone/>
            </a:pPr>
            <a:endParaRPr lang="en-US" sz="2400"/>
          </a:p>
          <a:p>
            <a:pPr marL="0" indent="0">
              <a:buNone/>
            </a:pPr>
            <a:endParaRPr lang="en-US" sz="2400"/>
          </a:p>
        </p:txBody>
      </p:sp>
      <p:pic>
        <p:nvPicPr>
          <p:cNvPr id="7" name="Picture 7" descr="A group of people posing for a photo&#10;&#10;Description generated with very high confidence">
            <a:extLst>
              <a:ext uri="{FF2B5EF4-FFF2-40B4-BE49-F238E27FC236}">
                <a16:creationId xmlns:a16="http://schemas.microsoft.com/office/drawing/2014/main" id="{057DDE7B-6731-41CB-83EE-C98B83A5723C}"/>
              </a:ext>
            </a:extLst>
          </p:cNvPr>
          <p:cNvPicPr>
            <a:picLocks noChangeAspect="1"/>
          </p:cNvPicPr>
          <p:nvPr/>
        </p:nvPicPr>
        <p:blipFill>
          <a:blip r:embed="rId2"/>
          <a:stretch>
            <a:fillRect/>
          </a:stretch>
        </p:blipFill>
        <p:spPr>
          <a:xfrm>
            <a:off x="589507" y="2400690"/>
            <a:ext cx="6382039" cy="4344410"/>
          </a:xfrm>
          <a:prstGeom prst="rect">
            <a:avLst/>
          </a:prstGeom>
        </p:spPr>
      </p:pic>
      <p:pic>
        <p:nvPicPr>
          <p:cNvPr id="5" name="Picture 5" descr="A close up of a newspaper&#10;&#10;Description generated with high confidence">
            <a:extLst>
              <a:ext uri="{FF2B5EF4-FFF2-40B4-BE49-F238E27FC236}">
                <a16:creationId xmlns:a16="http://schemas.microsoft.com/office/drawing/2014/main" id="{A3182FC1-DF0B-4F6A-82E3-8D671007D253}"/>
              </a:ext>
            </a:extLst>
          </p:cNvPr>
          <p:cNvPicPr>
            <a:picLocks noChangeAspect="1"/>
          </p:cNvPicPr>
          <p:nvPr/>
        </p:nvPicPr>
        <p:blipFill rotWithShape="1">
          <a:blip r:embed="rId3"/>
          <a:srcRect l="10599" t="-776" r="10962" b="-461"/>
          <a:stretch/>
        </p:blipFill>
        <p:spPr>
          <a:xfrm>
            <a:off x="7444774" y="4877"/>
            <a:ext cx="4595286" cy="6718346"/>
          </a:xfrm>
          <a:prstGeom prst="rect">
            <a:avLst/>
          </a:prstGeom>
        </p:spPr>
      </p:pic>
    </p:spTree>
    <p:extLst>
      <p:ext uri="{BB962C8B-B14F-4D97-AF65-F5344CB8AC3E}">
        <p14:creationId xmlns:p14="http://schemas.microsoft.com/office/powerpoint/2010/main" val="422271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1811-91C1-4C97-AA34-5DCD474BD69D}"/>
              </a:ext>
            </a:extLst>
          </p:cNvPr>
          <p:cNvSpPr>
            <a:spLocks noGrp="1"/>
          </p:cNvSpPr>
          <p:nvPr>
            <p:ph type="title"/>
          </p:nvPr>
        </p:nvSpPr>
        <p:spPr>
          <a:xfrm>
            <a:off x="328246" y="79886"/>
            <a:ext cx="10058400" cy="1371600"/>
          </a:xfrm>
        </p:spPr>
        <p:txBody>
          <a:bodyPr>
            <a:normAutofit/>
          </a:bodyPr>
          <a:lstStyle/>
          <a:p>
            <a:r>
              <a:rPr lang="en-US"/>
              <a:t>2. Emancipation (freedom)</a:t>
            </a:r>
          </a:p>
        </p:txBody>
      </p:sp>
      <p:pic>
        <p:nvPicPr>
          <p:cNvPr id="4" name="Picture 4" descr="A close up of text on a black background&#10;&#10;Description generated with high confidence">
            <a:extLst>
              <a:ext uri="{FF2B5EF4-FFF2-40B4-BE49-F238E27FC236}">
                <a16:creationId xmlns:a16="http://schemas.microsoft.com/office/drawing/2014/main" id="{BBB19156-1F09-4AA9-8BFB-9BAF170DDC21}"/>
              </a:ext>
            </a:extLst>
          </p:cNvPr>
          <p:cNvPicPr>
            <a:picLocks noChangeAspect="1"/>
          </p:cNvPicPr>
          <p:nvPr/>
        </p:nvPicPr>
        <p:blipFill rotWithShape="1">
          <a:blip r:embed="rId2"/>
          <a:srcRect t="3384" r="2" b="3386"/>
          <a:stretch/>
        </p:blipFill>
        <p:spPr>
          <a:xfrm>
            <a:off x="439244" y="2009103"/>
            <a:ext cx="3019646" cy="3632610"/>
          </a:xfrm>
          <a:prstGeom prst="rect">
            <a:avLst/>
          </a:prstGeom>
        </p:spPr>
      </p:pic>
      <p:sp>
        <p:nvSpPr>
          <p:cNvPr id="3" name="Content Placeholder 2">
            <a:extLst>
              <a:ext uri="{FF2B5EF4-FFF2-40B4-BE49-F238E27FC236}">
                <a16:creationId xmlns:a16="http://schemas.microsoft.com/office/drawing/2014/main" id="{F659AB4D-B547-4351-8992-DB16387C0CD7}"/>
              </a:ext>
            </a:extLst>
          </p:cNvPr>
          <p:cNvSpPr>
            <a:spLocks noGrp="1"/>
          </p:cNvSpPr>
          <p:nvPr>
            <p:ph idx="1"/>
          </p:nvPr>
        </p:nvSpPr>
        <p:spPr>
          <a:xfrm>
            <a:off x="3523473" y="1376290"/>
            <a:ext cx="8293388" cy="5373857"/>
          </a:xfrm>
        </p:spPr>
        <p:txBody>
          <a:bodyPr vert="horz" lIns="91440" tIns="45720" rIns="91440" bIns="45720" rtlCol="0" anchor="t">
            <a:noAutofit/>
          </a:bodyPr>
          <a:lstStyle/>
          <a:p>
            <a:pPr marL="0" indent="0">
              <a:lnSpc>
                <a:spcPct val="90000"/>
              </a:lnSpc>
              <a:buNone/>
            </a:pPr>
            <a:r>
              <a:rPr lang="en-US" sz="2000" dirty="0"/>
              <a:t>Lincoln was clear that the Civil War was about reuniting and restoring the Union, and not about freeing the slaves and ending slavery. However, on 1 January 1863 he signed the Emancipation Proclamation. This was a key moment. </a:t>
            </a:r>
            <a:r>
              <a:rPr lang="en-US" sz="2000" dirty="0">
                <a:cs typeface="Calibri"/>
              </a:rPr>
              <a:t> Up to then Lincoln had insisted that the war was to restore the Union and not to free the slaves, but growing numbers of slaves began to turn up in Union army camps. The question then was should they be freed. In the end Lincoln decided that emancipation was necessary for three reasons:</a:t>
            </a:r>
            <a:endParaRPr lang="en-US" sz="2000" dirty="0"/>
          </a:p>
          <a:p>
            <a:pPr>
              <a:lnSpc>
                <a:spcPct val="90000"/>
              </a:lnSpc>
              <a:buNone/>
            </a:pPr>
            <a:endParaRPr lang="en-US" sz="2000" dirty="0">
              <a:cs typeface="Calibri"/>
            </a:endParaRPr>
          </a:p>
          <a:p>
            <a:pPr marL="342900" indent="-342900">
              <a:lnSpc>
                <a:spcPct val="90000"/>
              </a:lnSpc>
              <a:buAutoNum type="arabicPeriod"/>
            </a:pPr>
            <a:r>
              <a:rPr lang="en-US" sz="2000" dirty="0">
                <a:cs typeface="Calibri"/>
              </a:rPr>
              <a:t>It would give the North a moral cause, public opinion was moving in that direction already and he felt this would boost morale. </a:t>
            </a:r>
          </a:p>
          <a:p>
            <a:pPr marL="342900" indent="-342900">
              <a:lnSpc>
                <a:spcPct val="90000"/>
              </a:lnSpc>
              <a:buAutoNum type="arabicPeriod"/>
            </a:pPr>
            <a:r>
              <a:rPr lang="en-US" sz="2000" dirty="0">
                <a:cs typeface="Calibri"/>
              </a:rPr>
              <a:t>Slave </a:t>
            </a:r>
            <a:r>
              <a:rPr lang="en-US" sz="2000" err="1">
                <a:cs typeface="Calibri"/>
              </a:rPr>
              <a:t>labour</a:t>
            </a:r>
            <a:r>
              <a:rPr lang="en-US" sz="2000" dirty="0">
                <a:cs typeface="Calibri"/>
              </a:rPr>
              <a:t> was propping up the Confederate war effort with slaves working in MUNITIONS works and army camps.</a:t>
            </a:r>
          </a:p>
          <a:p>
            <a:pPr marL="342900" indent="-342900">
              <a:lnSpc>
                <a:spcPct val="90000"/>
              </a:lnSpc>
              <a:buAutoNum type="arabicPeriod"/>
            </a:pPr>
            <a:r>
              <a:rPr lang="en-US" sz="2000" dirty="0">
                <a:cs typeface="Calibri"/>
              </a:rPr>
              <a:t>Making the war into one against slavery would remove any danger of France or Britain supporting the Confederacy.</a:t>
            </a:r>
            <a:endParaRPr lang="en-US" sz="2000" dirty="0"/>
          </a:p>
          <a:p>
            <a:pPr marL="0" indent="0">
              <a:lnSpc>
                <a:spcPct val="90000"/>
              </a:lnSpc>
              <a:buNone/>
            </a:pPr>
            <a:endParaRPr lang="en-US" sz="1400">
              <a:cs typeface="Calibri"/>
            </a:endParaRPr>
          </a:p>
          <a:p>
            <a:pPr marL="514350" indent="-514350">
              <a:lnSpc>
                <a:spcPct val="90000"/>
              </a:lnSpc>
              <a:buAutoNum type="arabicPeriod"/>
            </a:pPr>
            <a:endParaRPr lang="en-US" sz="1400">
              <a:cs typeface="Calibri"/>
            </a:endParaRPr>
          </a:p>
          <a:p>
            <a:pPr marL="514350" indent="-514350">
              <a:lnSpc>
                <a:spcPct val="90000"/>
              </a:lnSpc>
              <a:buAutoNum type="arabicPeriod"/>
            </a:pPr>
            <a:endParaRPr lang="en-US" sz="1400">
              <a:cs typeface="Calibri"/>
            </a:endParaRPr>
          </a:p>
          <a:p>
            <a:pPr>
              <a:lnSpc>
                <a:spcPct val="90000"/>
              </a:lnSpc>
            </a:pPr>
            <a:endParaRPr lang="en-US" sz="1400"/>
          </a:p>
        </p:txBody>
      </p:sp>
    </p:spTree>
    <p:extLst>
      <p:ext uri="{BB962C8B-B14F-4D97-AF65-F5344CB8AC3E}">
        <p14:creationId xmlns:p14="http://schemas.microsoft.com/office/powerpoint/2010/main" val="60154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1ED8-774D-4DEC-81F9-5F0028ECED8F}"/>
              </a:ext>
            </a:extLst>
          </p:cNvPr>
          <p:cNvSpPr>
            <a:spLocks noGrp="1"/>
          </p:cNvSpPr>
          <p:nvPr>
            <p:ph type="title"/>
          </p:nvPr>
        </p:nvSpPr>
        <p:spPr>
          <a:xfrm>
            <a:off x="339969" y="372963"/>
            <a:ext cx="11535507" cy="1371600"/>
          </a:xfrm>
        </p:spPr>
        <p:txBody>
          <a:bodyPr>
            <a:normAutofit fontScale="90000"/>
          </a:bodyPr>
          <a:lstStyle/>
          <a:p>
            <a:r>
              <a:rPr lang="en-US"/>
              <a:t>Impact of the Emancipation Proclamation...</a:t>
            </a:r>
          </a:p>
        </p:txBody>
      </p:sp>
      <p:sp>
        <p:nvSpPr>
          <p:cNvPr id="3" name="Content Placeholder 2">
            <a:extLst>
              <a:ext uri="{FF2B5EF4-FFF2-40B4-BE49-F238E27FC236}">
                <a16:creationId xmlns:a16="http://schemas.microsoft.com/office/drawing/2014/main" id="{8EBD57D3-311F-48B8-93D9-517CD0C96CEF}"/>
              </a:ext>
            </a:extLst>
          </p:cNvPr>
          <p:cNvSpPr>
            <a:spLocks noGrp="1"/>
          </p:cNvSpPr>
          <p:nvPr>
            <p:ph idx="1"/>
          </p:nvPr>
        </p:nvSpPr>
        <p:spPr>
          <a:xfrm>
            <a:off x="527538" y="2185182"/>
            <a:ext cx="6998677" cy="3931920"/>
          </a:xfrm>
        </p:spPr>
        <p:txBody>
          <a:bodyPr vert="horz" lIns="91440" tIns="45720" rIns="91440" bIns="45720" rtlCol="0" anchor="t">
            <a:normAutofit/>
          </a:bodyPr>
          <a:lstStyle/>
          <a:p>
            <a:pPr>
              <a:buNone/>
            </a:pPr>
            <a:r>
              <a:rPr lang="en-US" sz="2000" dirty="0"/>
              <a:t>   One immediate effect of emancipation was that </a:t>
            </a:r>
            <a:r>
              <a:rPr lang="en-US" sz="2000" dirty="0">
                <a:solidFill>
                  <a:srgbClr val="FF0000"/>
                </a:solidFill>
              </a:rPr>
              <a:t>African Americans could </a:t>
            </a:r>
            <a:r>
              <a:rPr lang="en-US" sz="2000" dirty="0" err="1">
                <a:solidFill>
                  <a:srgbClr val="FF0000"/>
                </a:solidFill>
              </a:rPr>
              <a:t>enrol</a:t>
            </a:r>
            <a:r>
              <a:rPr lang="en-US" sz="2000" dirty="0">
                <a:solidFill>
                  <a:srgbClr val="FF0000"/>
                </a:solidFill>
              </a:rPr>
              <a:t> in the armed forces</a:t>
            </a:r>
            <a:r>
              <a:rPr lang="en-US" sz="2000" dirty="0"/>
              <a:t>. Moves were made to form all-black units and by mid-1863 they were involved in the fighting. They did not always receive equal treatment and there were no black officers. Initially black soldiers received </a:t>
            </a:r>
            <a:r>
              <a:rPr lang="en-US" sz="2000" dirty="0">
                <a:solidFill>
                  <a:srgbClr val="FF0000"/>
                </a:solidFill>
              </a:rPr>
              <a:t>lower pay </a:t>
            </a:r>
            <a:r>
              <a:rPr lang="en-US" sz="2000" dirty="0"/>
              <a:t>than white soldiers, but this was changed in June 1864. When some were captured by the Confederates they were not treated as prisoners of war but were returned to slavery in the state they came from or in some instances executed. Over 38,000 had died by the war’s end.</a:t>
            </a:r>
          </a:p>
          <a:p>
            <a:pPr>
              <a:buNone/>
            </a:pPr>
            <a:endParaRPr lang="en-US"/>
          </a:p>
          <a:p>
            <a:pPr marL="0" indent="0">
              <a:buNone/>
            </a:pPr>
            <a:endParaRPr lang="en-US" dirty="0"/>
          </a:p>
        </p:txBody>
      </p:sp>
      <p:sp>
        <p:nvSpPr>
          <p:cNvPr id="5" name="TextBox 4">
            <a:extLst>
              <a:ext uri="{FF2B5EF4-FFF2-40B4-BE49-F238E27FC236}">
                <a16:creationId xmlns:a16="http://schemas.microsoft.com/office/drawing/2014/main" id="{CA443CF6-41B3-46A9-A9A3-3EEA662991DF}"/>
              </a:ext>
            </a:extLst>
          </p:cNvPr>
          <p:cNvSpPr txBox="1"/>
          <p:nvPr/>
        </p:nvSpPr>
        <p:spPr>
          <a:xfrm>
            <a:off x="8206155" y="890954"/>
            <a:ext cx="3610707" cy="535531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75000"/>
                  </a:schemeClr>
                </a:solidFill>
                <a:latin typeface="Arial"/>
                <a:cs typeface="Arial"/>
              </a:rPr>
              <a:t>Interesting Fact:</a:t>
            </a:r>
          </a:p>
          <a:p>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Both Confederate and Union armies frequently </a:t>
            </a:r>
            <a:r>
              <a:rPr lang="en-US" dirty="0" err="1">
                <a:solidFill>
                  <a:schemeClr val="accent1">
                    <a:lumMod val="75000"/>
                  </a:schemeClr>
                </a:solidFill>
                <a:latin typeface="Arial"/>
                <a:cs typeface="Arial"/>
              </a:rPr>
              <a:t>organised</a:t>
            </a:r>
            <a:r>
              <a:rPr lang="en-US" dirty="0">
                <a:solidFill>
                  <a:schemeClr val="accent1">
                    <a:lumMod val="75000"/>
                  </a:schemeClr>
                </a:solidFill>
                <a:latin typeface="Arial"/>
                <a:cs typeface="Arial"/>
              </a:rPr>
              <a:t> units along community and ethnic lines. The Union army had French, German, Irish, Scandinavian and Scottish Highlander units. The Confederate army had German, Mexican–Texan and Creek and </a:t>
            </a:r>
          </a:p>
          <a:p>
            <a:r>
              <a:rPr lang="en-US" dirty="0">
                <a:solidFill>
                  <a:schemeClr val="accent1">
                    <a:lumMod val="75000"/>
                  </a:schemeClr>
                </a:solidFill>
                <a:latin typeface="Arial"/>
                <a:cs typeface="Arial"/>
              </a:rPr>
              <a:t>Cherokee nation units. Towards the very end of the war the Confederacy was so desperate for men that it passed a law </a:t>
            </a:r>
          </a:p>
          <a:p>
            <a:r>
              <a:rPr lang="en-US" dirty="0">
                <a:solidFill>
                  <a:schemeClr val="accent1">
                    <a:lumMod val="75000"/>
                  </a:schemeClr>
                </a:solidFill>
                <a:latin typeface="Arial"/>
                <a:cs typeface="Arial"/>
              </a:rPr>
              <a:t>allowing the arming of 300,000 slave soldiers, although this was too late for any plan to be put into action.</a:t>
            </a:r>
          </a:p>
        </p:txBody>
      </p:sp>
    </p:spTree>
    <p:extLst>
      <p:ext uri="{BB962C8B-B14F-4D97-AF65-F5344CB8AC3E}">
        <p14:creationId xmlns:p14="http://schemas.microsoft.com/office/powerpoint/2010/main" val="352729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373F-3884-4B8B-96D4-4298FFC7A8AF}"/>
              </a:ext>
            </a:extLst>
          </p:cNvPr>
          <p:cNvSpPr>
            <a:spLocks noGrp="1"/>
          </p:cNvSpPr>
          <p:nvPr>
            <p:ph type="title"/>
          </p:nvPr>
        </p:nvSpPr>
        <p:spPr>
          <a:xfrm>
            <a:off x="268459" y="165833"/>
            <a:ext cx="6304143" cy="1247318"/>
          </a:xfrm>
        </p:spPr>
        <p:txBody>
          <a:bodyPr>
            <a:normAutofit/>
          </a:bodyPr>
          <a:lstStyle/>
          <a:p>
            <a:pPr algn="ctr"/>
            <a:r>
              <a:rPr lang="en-US" sz="3700"/>
              <a:t>3. Economic impact of the Civil War in the North</a:t>
            </a:r>
            <a:endParaRPr lang="en-US"/>
          </a:p>
        </p:txBody>
      </p:sp>
      <p:pic>
        <p:nvPicPr>
          <p:cNvPr id="8" name="Picture 9" descr="A vintage photo of a city&#10;&#10;Description generated with very high confidence">
            <a:extLst>
              <a:ext uri="{FF2B5EF4-FFF2-40B4-BE49-F238E27FC236}">
                <a16:creationId xmlns:a16="http://schemas.microsoft.com/office/drawing/2014/main" id="{74338CF9-26DC-4C24-AAF2-3E88A3B0996B}"/>
              </a:ext>
            </a:extLst>
          </p:cNvPr>
          <p:cNvPicPr>
            <a:picLocks noChangeAspect="1"/>
          </p:cNvPicPr>
          <p:nvPr/>
        </p:nvPicPr>
        <p:blipFill rotWithShape="1">
          <a:blip r:embed="rId2"/>
          <a:srcRect l="15467" r="15032" b="2"/>
          <a:stretch/>
        </p:blipFill>
        <p:spPr>
          <a:xfrm>
            <a:off x="7801434" y="-82051"/>
            <a:ext cx="6313150" cy="694004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Content Placeholder 4">
            <a:extLst>
              <a:ext uri="{FF2B5EF4-FFF2-40B4-BE49-F238E27FC236}">
                <a16:creationId xmlns:a16="http://schemas.microsoft.com/office/drawing/2014/main" id="{8A481807-4EB7-417F-B509-E8D5F7D6BF5F}"/>
              </a:ext>
            </a:extLst>
          </p:cNvPr>
          <p:cNvSpPr>
            <a:spLocks noGrp="1"/>
          </p:cNvSpPr>
          <p:nvPr>
            <p:ph idx="1"/>
          </p:nvPr>
        </p:nvSpPr>
        <p:spPr>
          <a:xfrm>
            <a:off x="46892" y="1376289"/>
            <a:ext cx="7690337" cy="2536874"/>
          </a:xfrm>
        </p:spPr>
        <p:txBody>
          <a:bodyPr vert="horz" lIns="91440" tIns="45720" rIns="91440" bIns="45720" rtlCol="0" anchor="t">
            <a:normAutofit lnSpcReduction="10000"/>
          </a:bodyPr>
          <a:lstStyle/>
          <a:p>
            <a:pPr>
              <a:buNone/>
            </a:pPr>
            <a:r>
              <a:rPr lang="en-US" dirty="0"/>
              <a:t>   As the pre-war economies of North and South were complementary the war was inevitably going to </a:t>
            </a:r>
            <a:r>
              <a:rPr lang="en-US" dirty="0">
                <a:solidFill>
                  <a:srgbClr val="FF0000"/>
                </a:solidFill>
              </a:rPr>
              <a:t>damage some industries</a:t>
            </a:r>
            <a:r>
              <a:rPr lang="en-US" dirty="0"/>
              <a:t>. The Northern shoe industry lost a big part of its market which was in the South. It was noticeable that the Confederate army was never short of munitions but was short of boots for its men! The cotton textile industry lost access to its raw materials – Southern cotton. </a:t>
            </a:r>
            <a:r>
              <a:rPr lang="en-US" dirty="0">
                <a:solidFill>
                  <a:srgbClr val="FF0000"/>
                </a:solidFill>
              </a:rPr>
              <a:t>Other industries directly related to the war flourished</a:t>
            </a:r>
            <a:r>
              <a:rPr lang="en-US" dirty="0"/>
              <a:t>, such as the manufacture of arms and uniforms and the railroads that moved men and munitions. </a:t>
            </a:r>
          </a:p>
          <a:p>
            <a:pPr>
              <a:buNone/>
            </a:pPr>
            <a:endParaRPr lang="en-US"/>
          </a:p>
          <a:p>
            <a:pPr>
              <a:buNone/>
            </a:pPr>
            <a:endParaRPr lang="en-US"/>
          </a:p>
        </p:txBody>
      </p:sp>
      <p:sp>
        <p:nvSpPr>
          <p:cNvPr id="6" name="TextBox 5">
            <a:extLst>
              <a:ext uri="{FF2B5EF4-FFF2-40B4-BE49-F238E27FC236}">
                <a16:creationId xmlns:a16="http://schemas.microsoft.com/office/drawing/2014/main" id="{012937D9-DAC5-4714-A112-BDE5F3ABBED9}"/>
              </a:ext>
            </a:extLst>
          </p:cNvPr>
          <p:cNvSpPr txBox="1"/>
          <p:nvPr/>
        </p:nvSpPr>
        <p:spPr>
          <a:xfrm>
            <a:off x="199292" y="3669323"/>
            <a:ext cx="868680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It was the wealthy manufacturers and traders who tended to profit most from the war. Ordinary workers found their </a:t>
            </a:r>
            <a:r>
              <a:rPr lang="en-US" dirty="0">
                <a:solidFill>
                  <a:srgbClr val="FF0000"/>
                </a:solidFill>
                <a:cs typeface="Segoe UI"/>
              </a:rPr>
              <a:t>wages lagging behind prices</a:t>
            </a:r>
            <a:r>
              <a:rPr lang="en-US" dirty="0">
                <a:cs typeface="Segoe UI"/>
              </a:rPr>
              <a:t> as wartime taxes and INFLATION pushed them up. This was made worse by the presence in the workplace of women and boys replacing men. They were happy to accept lower wages as this represented an improvement for them. When workers pushed for wage increases they were accused of being unpatriotic and in 1864 troops were diverted from the battlefield to put down protests in war industries.​</a:t>
            </a:r>
          </a:p>
        </p:txBody>
      </p:sp>
      <p:sp>
        <p:nvSpPr>
          <p:cNvPr id="7" name="TextBox 6">
            <a:extLst>
              <a:ext uri="{FF2B5EF4-FFF2-40B4-BE49-F238E27FC236}">
                <a16:creationId xmlns:a16="http://schemas.microsoft.com/office/drawing/2014/main" id="{1A71965F-254C-4015-BA7F-5B4313B0D571}"/>
              </a:ext>
            </a:extLst>
          </p:cNvPr>
          <p:cNvSpPr txBox="1"/>
          <p:nvPr/>
        </p:nvSpPr>
        <p:spPr>
          <a:xfrm>
            <a:off x="199292" y="5978769"/>
            <a:ext cx="955430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By the end of the war the industries of the North were ready for rapid growth.​</a:t>
            </a:r>
          </a:p>
        </p:txBody>
      </p:sp>
    </p:spTree>
    <p:extLst>
      <p:ext uri="{BB962C8B-B14F-4D97-AF65-F5344CB8AC3E}">
        <p14:creationId xmlns:p14="http://schemas.microsoft.com/office/powerpoint/2010/main" val="127961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high confidence">
            <a:extLst>
              <a:ext uri="{FF2B5EF4-FFF2-40B4-BE49-F238E27FC236}">
                <a16:creationId xmlns:a16="http://schemas.microsoft.com/office/drawing/2014/main" id="{63A8285E-67D8-4A5B-B3ED-D7184A1461E0}"/>
              </a:ext>
            </a:extLst>
          </p:cNvPr>
          <p:cNvPicPr>
            <a:picLocks noChangeAspect="1"/>
          </p:cNvPicPr>
          <p:nvPr/>
        </p:nvPicPr>
        <p:blipFill rotWithShape="1">
          <a:blip r:embed="rId2"/>
          <a:srcRect l="17564" t="38035" r="20113" b="39295"/>
          <a:stretch/>
        </p:blipFill>
        <p:spPr>
          <a:xfrm>
            <a:off x="310552" y="1636684"/>
            <a:ext cx="11586435" cy="3379771"/>
          </a:xfrm>
          <a:prstGeom prst="rect">
            <a:avLst/>
          </a:prstGeom>
        </p:spPr>
      </p:pic>
    </p:spTree>
    <p:extLst>
      <p:ext uri="{BB962C8B-B14F-4D97-AF65-F5344CB8AC3E}">
        <p14:creationId xmlns:p14="http://schemas.microsoft.com/office/powerpoint/2010/main" val="2225503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Savon</vt:lpstr>
      <vt:lpstr>America, 1840-1895</vt:lpstr>
      <vt:lpstr>PowerPoint Presentation</vt:lpstr>
      <vt:lpstr>An outline of the overall social and economic effects of the Civil War on the civilian population on the Homefront.</vt:lpstr>
      <vt:lpstr>1. Recruitment and Conscription</vt:lpstr>
      <vt:lpstr>PowerPoint Presentation</vt:lpstr>
      <vt:lpstr>2. Emancipation (freedom)</vt:lpstr>
      <vt:lpstr>Impact of the Emancipation Proclamation...</vt:lpstr>
      <vt:lpstr>3. Economic impact of the Civil War in the North</vt:lpstr>
      <vt:lpstr>PowerPoint Presentation</vt:lpstr>
      <vt:lpstr>PowerPoint Presentation</vt:lpstr>
      <vt:lpstr>PowerPoint Presentation</vt:lpstr>
      <vt:lpstr>PowerPoint Presentation</vt:lpstr>
      <vt:lpstr>5. Social Impact on Women</vt:lpstr>
      <vt:lpstr>PowerPoint Presentation</vt:lpstr>
      <vt:lpstr>PowerPoint Presentation</vt:lpstr>
      <vt:lpstr>PowerPoint Presentation</vt:lpstr>
      <vt:lpstr>2nd point: Your turn…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1840-1895</dc:title>
  <cp:revision>685</cp:revision>
  <dcterms:modified xsi:type="dcterms:W3CDTF">2019-03-05T20:27:50Z</dcterms:modified>
</cp:coreProperties>
</file>