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5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67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6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09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1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33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2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1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0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4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4108-8441-4FB1-9CF1-F467A3400C31}" type="datetimeFigureOut">
              <a:rPr lang="en-GB" smtClean="0"/>
              <a:t>02/09/2016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DC729-406B-42D4-8980-6AB9495A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0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55658"/>
            <a:ext cx="8568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American West Knowledge </a:t>
            </a:r>
            <a:r>
              <a:rPr lang="en-GB" sz="1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organiser – </a:t>
            </a:r>
            <a:r>
              <a:rPr lang="en-GB" sz="10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topic 1 Early settlement of the west 1835-1862</a:t>
            </a:r>
            <a:endParaRPr lang="en-GB" sz="1000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923329"/>
            <a:ext cx="3702852" cy="33697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u="sng" dirty="0" smtClean="0">
                <a:solidFill>
                  <a:schemeClr val="tx1"/>
                </a:solidFill>
              </a:rPr>
              <a:t>Key events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1824</a:t>
            </a:r>
            <a:r>
              <a:rPr lang="en-GB" sz="900" dirty="0" smtClean="0">
                <a:solidFill>
                  <a:srgbClr val="0070C0"/>
                </a:solidFill>
              </a:rPr>
              <a:t> – Jed Smith discovers South Pass – 1</a:t>
            </a:r>
            <a:r>
              <a:rPr lang="en-GB" sz="900" baseline="30000" dirty="0" smtClean="0">
                <a:solidFill>
                  <a:srgbClr val="0070C0"/>
                </a:solidFill>
              </a:rPr>
              <a:t>st</a:t>
            </a:r>
            <a:r>
              <a:rPr lang="en-GB" sz="900" dirty="0" smtClean="0">
                <a:solidFill>
                  <a:srgbClr val="0070C0"/>
                </a:solidFill>
              </a:rPr>
              <a:t> trail through Rockies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1827</a:t>
            </a:r>
            <a:r>
              <a:rPr lang="en-GB" sz="900" dirty="0" smtClean="0">
                <a:solidFill>
                  <a:srgbClr val="00B050"/>
                </a:solidFill>
              </a:rPr>
              <a:t> – Book of Mormon</a:t>
            </a:r>
          </a:p>
          <a:p>
            <a:r>
              <a:rPr lang="en-GB" sz="900" b="1" dirty="0" smtClean="0">
                <a:solidFill>
                  <a:srgbClr val="FF0000"/>
                </a:solidFill>
              </a:rPr>
              <a:t>1830 – Indian removal act </a:t>
            </a:r>
            <a:endParaRPr lang="en-GB" sz="900" dirty="0">
              <a:solidFill>
                <a:srgbClr val="FF0000"/>
              </a:solidFill>
            </a:endParaRPr>
          </a:p>
          <a:p>
            <a:r>
              <a:rPr lang="en-GB" sz="900" b="1" dirty="0" smtClean="0">
                <a:solidFill>
                  <a:srgbClr val="0070C0"/>
                </a:solidFill>
              </a:rPr>
              <a:t>1837</a:t>
            </a:r>
            <a:r>
              <a:rPr lang="en-GB" sz="900" dirty="0" smtClean="0">
                <a:solidFill>
                  <a:srgbClr val="0070C0"/>
                </a:solidFill>
              </a:rPr>
              <a:t> – American hit with economic depression, banks and businesses collapsed.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1837</a:t>
            </a:r>
            <a:r>
              <a:rPr lang="en-GB" sz="900" dirty="0" smtClean="0">
                <a:solidFill>
                  <a:srgbClr val="00B050"/>
                </a:solidFill>
              </a:rPr>
              <a:t> – Mormons driven out of Kirtland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1838</a:t>
            </a:r>
            <a:r>
              <a:rPr lang="en-GB" sz="900" dirty="0" smtClean="0">
                <a:solidFill>
                  <a:srgbClr val="00B050"/>
                </a:solidFill>
              </a:rPr>
              <a:t> – Mormons forced out of Missouri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1844</a:t>
            </a:r>
            <a:r>
              <a:rPr lang="en-GB" sz="900" dirty="0" smtClean="0">
                <a:solidFill>
                  <a:srgbClr val="00B050"/>
                </a:solidFill>
              </a:rPr>
              <a:t> – Joseph Smith announces running for president 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1844</a:t>
            </a:r>
            <a:r>
              <a:rPr lang="en-GB" sz="900" dirty="0" smtClean="0">
                <a:solidFill>
                  <a:srgbClr val="00B050"/>
                </a:solidFill>
              </a:rPr>
              <a:t> – Joseph Smith claims god told him men could </a:t>
            </a:r>
            <a:r>
              <a:rPr lang="en-GB" sz="900" dirty="0" smtClean="0">
                <a:solidFill>
                  <a:schemeClr val="tx1"/>
                </a:solidFill>
              </a:rPr>
              <a:t>have more than 1 wife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27</a:t>
            </a:r>
            <a:r>
              <a:rPr lang="en-GB" sz="900" b="1" baseline="30000" dirty="0" smtClean="0">
                <a:solidFill>
                  <a:srgbClr val="00B050"/>
                </a:solidFill>
              </a:rPr>
              <a:t>th</a:t>
            </a:r>
            <a:r>
              <a:rPr lang="en-GB" sz="900" b="1" dirty="0" smtClean="0">
                <a:solidFill>
                  <a:srgbClr val="00B050"/>
                </a:solidFill>
              </a:rPr>
              <a:t> June 1845 </a:t>
            </a:r>
            <a:r>
              <a:rPr lang="en-GB" sz="900" dirty="0" smtClean="0">
                <a:solidFill>
                  <a:srgbClr val="00B050"/>
                </a:solidFill>
              </a:rPr>
              <a:t>– Joseph Smith Murdered in jail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1846</a:t>
            </a:r>
            <a:r>
              <a:rPr lang="en-GB" sz="900" dirty="0" smtClean="0">
                <a:solidFill>
                  <a:srgbClr val="0070C0"/>
                </a:solidFill>
              </a:rPr>
              <a:t> – Oregon is bought by USA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1846</a:t>
            </a:r>
            <a:r>
              <a:rPr lang="en-GB" sz="900" dirty="0" smtClean="0">
                <a:solidFill>
                  <a:srgbClr val="00B050"/>
                </a:solidFill>
              </a:rPr>
              <a:t> – Mormons set off for Salt lake City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1846</a:t>
            </a:r>
            <a:r>
              <a:rPr lang="en-GB" sz="900" dirty="0" smtClean="0">
                <a:solidFill>
                  <a:srgbClr val="0070C0"/>
                </a:solidFill>
              </a:rPr>
              <a:t> – Donner party leaves independence, Missouri 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1848</a:t>
            </a:r>
            <a:r>
              <a:rPr lang="en-GB" sz="900" dirty="0" smtClean="0">
                <a:solidFill>
                  <a:srgbClr val="0070C0"/>
                </a:solidFill>
              </a:rPr>
              <a:t> – California joins USA after USA defeats Mexico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1848</a:t>
            </a:r>
            <a:r>
              <a:rPr lang="en-GB" sz="900" dirty="0" smtClean="0">
                <a:solidFill>
                  <a:srgbClr val="00B050"/>
                </a:solidFill>
              </a:rPr>
              <a:t> – Salt Lake area joins USA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1849</a:t>
            </a:r>
            <a:r>
              <a:rPr lang="en-GB" sz="900" dirty="0" smtClean="0">
                <a:solidFill>
                  <a:srgbClr val="0070C0"/>
                </a:solidFill>
              </a:rPr>
              <a:t> – Gold rush in California. 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1849</a:t>
            </a:r>
            <a:r>
              <a:rPr lang="en-GB" sz="900" dirty="0" smtClean="0">
                <a:solidFill>
                  <a:srgbClr val="00B050"/>
                </a:solidFill>
              </a:rPr>
              <a:t> – perpetual Emigrating fund set up </a:t>
            </a:r>
          </a:p>
          <a:p>
            <a:r>
              <a:rPr lang="en-GB" sz="900" b="1" dirty="0" smtClean="0">
                <a:solidFill>
                  <a:srgbClr val="FF0000"/>
                </a:solidFill>
              </a:rPr>
              <a:t>1851 </a:t>
            </a:r>
            <a:r>
              <a:rPr lang="en-GB" sz="900" dirty="0" smtClean="0">
                <a:solidFill>
                  <a:srgbClr val="FF0000"/>
                </a:solidFill>
              </a:rPr>
              <a:t>– </a:t>
            </a:r>
            <a:r>
              <a:rPr lang="en-GB" sz="900" dirty="0">
                <a:solidFill>
                  <a:srgbClr val="FF0000"/>
                </a:solidFill>
              </a:rPr>
              <a:t>Indian appropriations act </a:t>
            </a:r>
            <a:endParaRPr lang="en-GB" sz="900" dirty="0" smtClean="0">
              <a:solidFill>
                <a:srgbClr val="FF0000"/>
              </a:solidFill>
            </a:endParaRPr>
          </a:p>
          <a:p>
            <a:r>
              <a:rPr lang="en-GB" sz="900" b="1" dirty="0" smtClean="0">
                <a:solidFill>
                  <a:srgbClr val="FF0000"/>
                </a:solidFill>
              </a:rPr>
              <a:t>1851 - </a:t>
            </a:r>
            <a:r>
              <a:rPr lang="en-GB" sz="900" dirty="0" smtClean="0">
                <a:solidFill>
                  <a:srgbClr val="FF0000"/>
                </a:solidFill>
              </a:rPr>
              <a:t>Fort Laramie </a:t>
            </a:r>
            <a:r>
              <a:rPr lang="en-GB" sz="900" dirty="0">
                <a:solidFill>
                  <a:srgbClr val="FF0000"/>
                </a:solidFill>
              </a:rPr>
              <a:t> </a:t>
            </a:r>
            <a:r>
              <a:rPr lang="en-GB" sz="900" dirty="0" smtClean="0">
                <a:solidFill>
                  <a:srgbClr val="FF0000"/>
                </a:solidFill>
              </a:rPr>
              <a:t>treaty</a:t>
            </a:r>
          </a:p>
          <a:p>
            <a:r>
              <a:rPr lang="en-GB" sz="900" b="1" dirty="0" smtClean="0">
                <a:solidFill>
                  <a:srgbClr val="00B050"/>
                </a:solidFill>
              </a:rPr>
              <a:t>1857</a:t>
            </a:r>
            <a:r>
              <a:rPr lang="en-GB" sz="900" dirty="0" smtClean="0">
                <a:solidFill>
                  <a:srgbClr val="00B050"/>
                </a:solidFill>
              </a:rPr>
              <a:t> – troops sent to replace Brigham Young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1858</a:t>
            </a:r>
            <a:r>
              <a:rPr lang="en-GB" sz="900" dirty="0" smtClean="0">
                <a:solidFill>
                  <a:srgbClr val="0070C0"/>
                </a:solidFill>
              </a:rPr>
              <a:t> – Gold discovered in Rocky mountains</a:t>
            </a:r>
          </a:p>
          <a:p>
            <a:r>
              <a:rPr lang="en-GB" sz="900" b="1" dirty="0" smtClean="0">
                <a:solidFill>
                  <a:srgbClr val="0070C0"/>
                </a:solidFill>
              </a:rPr>
              <a:t>1858</a:t>
            </a:r>
            <a:r>
              <a:rPr lang="en-GB" sz="900" dirty="0" smtClean="0">
                <a:solidFill>
                  <a:srgbClr val="0070C0"/>
                </a:solidFill>
              </a:rPr>
              <a:t> – overland coaches begin to run</a:t>
            </a:r>
            <a:endParaRPr lang="en-GB" sz="1000" dirty="0" smtClean="0">
              <a:solidFill>
                <a:srgbClr val="0070C0"/>
              </a:solidFill>
            </a:endParaRPr>
          </a:p>
          <a:p>
            <a:endParaRPr lang="en-GB" sz="1000" b="1" u="sng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4365104"/>
            <a:ext cx="3702852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u="sng" dirty="0" smtClean="0">
                <a:solidFill>
                  <a:schemeClr val="tx1"/>
                </a:solidFill>
              </a:rPr>
              <a:t>Key concepts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Polygamy</a:t>
            </a:r>
            <a:r>
              <a:rPr lang="en-GB" sz="900" dirty="0" smtClean="0">
                <a:solidFill>
                  <a:srgbClr val="00B050"/>
                </a:solidFill>
              </a:rPr>
              <a:t> – </a:t>
            </a:r>
            <a:r>
              <a:rPr lang="en-GB" sz="900" dirty="0" smtClean="0">
                <a:solidFill>
                  <a:srgbClr val="FF0000"/>
                </a:solidFill>
              </a:rPr>
              <a:t>more than one wife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Visions</a:t>
            </a:r>
            <a:r>
              <a:rPr lang="en-GB" sz="900" dirty="0" smtClean="0">
                <a:solidFill>
                  <a:srgbClr val="FF0000"/>
                </a:solidFill>
              </a:rPr>
              <a:t> – the belief that Indians could gain wisdom, advice through things like sweat lodges.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Dances</a:t>
            </a:r>
            <a:r>
              <a:rPr lang="en-GB" sz="900" dirty="0" smtClean="0">
                <a:solidFill>
                  <a:srgbClr val="FF0000"/>
                </a:solidFill>
              </a:rPr>
              <a:t> – contact spirits – ask for help/ say thanks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Land</a:t>
            </a:r>
            <a:r>
              <a:rPr lang="en-GB" sz="900" dirty="0" smtClean="0">
                <a:solidFill>
                  <a:srgbClr val="FF0000"/>
                </a:solidFill>
              </a:rPr>
              <a:t> – Indians belief they came from the earth, which they return to when they die – therefore life is a circle.  Indians had sacred land e.g. black hills of Dakota – often burial areas.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Counting Coup </a:t>
            </a:r>
            <a:r>
              <a:rPr lang="en-GB" sz="900" dirty="0" smtClean="0">
                <a:solidFill>
                  <a:srgbClr val="FF0000"/>
                </a:solidFill>
              </a:rPr>
              <a:t>– touch an enemy without killing was braver than killing  = war not about death.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Manifest Destiny </a:t>
            </a:r>
            <a:r>
              <a:rPr lang="en-GB" sz="900" dirty="0" smtClean="0">
                <a:solidFill>
                  <a:srgbClr val="0070C0"/>
                </a:solidFill>
              </a:rPr>
              <a:t>– idea that God wanted Americans to take whole of north America.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Mormons</a:t>
            </a:r>
            <a:r>
              <a:rPr lang="en-GB" sz="900" dirty="0" smtClean="0">
                <a:solidFill>
                  <a:srgbClr val="00B050"/>
                </a:solidFill>
              </a:rPr>
              <a:t> – Christian group, created by joseph Smith – believed in polygamy and that they should convert people to their religion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Self sufficient </a:t>
            </a:r>
            <a:r>
              <a:rPr lang="en-GB" sz="900" dirty="0" smtClean="0">
                <a:solidFill>
                  <a:srgbClr val="00B050"/>
                </a:solidFill>
              </a:rPr>
              <a:t>– </a:t>
            </a:r>
            <a:r>
              <a:rPr lang="en-GB" sz="900" smtClean="0">
                <a:solidFill>
                  <a:srgbClr val="00B050"/>
                </a:solidFill>
              </a:rPr>
              <a:t>Brigham Young's </a:t>
            </a:r>
            <a:r>
              <a:rPr lang="en-GB" sz="900" dirty="0" smtClean="0">
                <a:solidFill>
                  <a:srgbClr val="00B050"/>
                </a:solidFill>
              </a:rPr>
              <a:t>plan to make Salt Lake valley and Mormon’s make everything they needed to live.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Genocide</a:t>
            </a:r>
            <a:r>
              <a:rPr lang="en-GB" sz="900" dirty="0" smtClean="0">
                <a:solidFill>
                  <a:srgbClr val="FF0000"/>
                </a:solidFill>
              </a:rPr>
              <a:t> – the ideas that many American’s planned to destroy the Indians.</a:t>
            </a:r>
          </a:p>
        </p:txBody>
      </p:sp>
      <p:sp>
        <p:nvSpPr>
          <p:cNvPr id="9" name="Rectangle 8"/>
          <p:cNvSpPr/>
          <p:nvPr/>
        </p:nvSpPr>
        <p:spPr>
          <a:xfrm>
            <a:off x="3995936" y="1988840"/>
            <a:ext cx="5040560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b="1" u="sng" dirty="0" smtClean="0">
              <a:solidFill>
                <a:schemeClr val="tx1"/>
              </a:solidFill>
            </a:endParaRPr>
          </a:p>
          <a:p>
            <a:pPr algn="ctr"/>
            <a:r>
              <a:rPr lang="en-GB" sz="900" b="1" u="sng" dirty="0" smtClean="0">
                <a:solidFill>
                  <a:schemeClr val="tx1"/>
                </a:solidFill>
              </a:rPr>
              <a:t>Key terms</a:t>
            </a:r>
          </a:p>
          <a:p>
            <a:r>
              <a:rPr lang="en-GB" sz="900" b="1" u="sng" dirty="0" smtClean="0">
                <a:solidFill>
                  <a:schemeClr val="tx1"/>
                </a:solidFill>
              </a:rPr>
              <a:t>Great American Desert</a:t>
            </a:r>
            <a:r>
              <a:rPr lang="en-GB" sz="900" b="1" u="sng" dirty="0">
                <a:solidFill>
                  <a:schemeClr val="tx1"/>
                </a:solidFill>
              </a:rPr>
              <a:t> </a:t>
            </a:r>
            <a:r>
              <a:rPr lang="en-GB" sz="900" b="1" u="sng" dirty="0" smtClean="0">
                <a:solidFill>
                  <a:schemeClr val="tx1"/>
                </a:solidFill>
              </a:rPr>
              <a:t>= </a:t>
            </a:r>
            <a:r>
              <a:rPr lang="en-GB" sz="900" dirty="0" smtClean="0">
                <a:solidFill>
                  <a:schemeClr val="tx1"/>
                </a:solidFill>
              </a:rPr>
              <a:t>The great plains which are located in the middle of the USA. Extreme climate – hot summers, cold winters. 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Horses</a:t>
            </a:r>
            <a:r>
              <a:rPr lang="en-GB" sz="900" dirty="0" smtClean="0">
                <a:solidFill>
                  <a:srgbClr val="FF0000"/>
                </a:solidFill>
              </a:rPr>
              <a:t> – Brought to the USA by the Spanish in 1600s. Allowed Indians to move on plains and hunt buffalo better.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Nomadic</a:t>
            </a:r>
            <a:r>
              <a:rPr lang="en-GB" sz="900" dirty="0" smtClean="0">
                <a:solidFill>
                  <a:srgbClr val="FF0000"/>
                </a:solidFill>
              </a:rPr>
              <a:t> – people that do not live in one place – Indians followed the buffalo</a:t>
            </a:r>
          </a:p>
          <a:p>
            <a:r>
              <a:rPr lang="en-GB" sz="900" dirty="0" smtClean="0">
                <a:solidFill>
                  <a:srgbClr val="FF0000"/>
                </a:solidFill>
              </a:rPr>
              <a:t>Buffalo – Large cow like animals – hunted for meat, skin, weapons. Allowed Indians to live on plains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Tipi</a:t>
            </a:r>
            <a:r>
              <a:rPr lang="en-GB" sz="900" dirty="0" smtClean="0">
                <a:solidFill>
                  <a:srgbClr val="FF0000"/>
                </a:solidFill>
              </a:rPr>
              <a:t> – the home Indians lived in – quick to put up take down, warm in winter, cold in summer, cone shape so safe from wind.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Chief</a:t>
            </a:r>
            <a:r>
              <a:rPr lang="en-GB" sz="900" dirty="0" smtClean="0">
                <a:solidFill>
                  <a:srgbClr val="FF0000"/>
                </a:solidFill>
              </a:rPr>
              <a:t> – not elected, became chief due to wisdom, healing power/ skills as a warrior.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Councils</a:t>
            </a:r>
            <a:r>
              <a:rPr lang="en-GB" sz="900" dirty="0" smtClean="0">
                <a:solidFill>
                  <a:srgbClr val="FF0000"/>
                </a:solidFill>
              </a:rPr>
              <a:t> – made decisions for the tribe – they would listen to medicine men, elders, the chief.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Scalping</a:t>
            </a:r>
            <a:r>
              <a:rPr lang="en-GB" sz="900" dirty="0" smtClean="0">
                <a:solidFill>
                  <a:srgbClr val="FF0000"/>
                </a:solidFill>
              </a:rPr>
              <a:t> – taking the scalp of a person a warrior has beaten to prevent fighting again in the afterlife.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Pioneer</a:t>
            </a:r>
            <a:r>
              <a:rPr lang="en-GB" sz="900" dirty="0" smtClean="0">
                <a:solidFill>
                  <a:srgbClr val="0070C0"/>
                </a:solidFill>
              </a:rPr>
              <a:t> – explorers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Oregon trail </a:t>
            </a:r>
            <a:r>
              <a:rPr lang="en-GB" sz="900" dirty="0" smtClean="0">
                <a:solidFill>
                  <a:srgbClr val="0070C0"/>
                </a:solidFill>
              </a:rPr>
              <a:t>– name for the series of trails that cut across the mountains in America</a:t>
            </a:r>
          </a:p>
          <a:p>
            <a:r>
              <a:rPr lang="en-GB" sz="900" b="1" u="sng" dirty="0">
                <a:solidFill>
                  <a:srgbClr val="0070C0"/>
                </a:solidFill>
              </a:rPr>
              <a:t>M</a:t>
            </a:r>
            <a:r>
              <a:rPr lang="en-GB" sz="900" b="1" u="sng" dirty="0" smtClean="0">
                <a:solidFill>
                  <a:srgbClr val="0070C0"/>
                </a:solidFill>
              </a:rPr>
              <a:t>ountain men </a:t>
            </a:r>
            <a:r>
              <a:rPr lang="en-GB" sz="900" dirty="0" smtClean="0">
                <a:solidFill>
                  <a:srgbClr val="0070C0"/>
                </a:solidFill>
              </a:rPr>
              <a:t>– 1</a:t>
            </a:r>
            <a:r>
              <a:rPr lang="en-GB" sz="900" baseline="30000" dirty="0" smtClean="0">
                <a:solidFill>
                  <a:srgbClr val="0070C0"/>
                </a:solidFill>
              </a:rPr>
              <a:t>st</a:t>
            </a:r>
            <a:r>
              <a:rPr lang="en-GB" sz="900" dirty="0" smtClean="0">
                <a:solidFill>
                  <a:srgbClr val="0070C0"/>
                </a:solidFill>
              </a:rPr>
              <a:t> people who went west – selling fur- returned east with stories of the green land in west.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Donner Party </a:t>
            </a:r>
            <a:r>
              <a:rPr lang="en-GB" sz="900" dirty="0" smtClean="0">
                <a:solidFill>
                  <a:srgbClr val="0070C0"/>
                </a:solidFill>
              </a:rPr>
              <a:t>– group that got lost and stuck in mountains in winter – to not starve they ate the dead.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Gentiles</a:t>
            </a:r>
            <a:r>
              <a:rPr lang="en-GB" sz="900" dirty="0" smtClean="0">
                <a:solidFill>
                  <a:srgbClr val="00B050"/>
                </a:solidFill>
              </a:rPr>
              <a:t> – What the Mormons called people who were not Mormon's.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Kirtland</a:t>
            </a:r>
            <a:r>
              <a:rPr lang="en-GB" sz="900" dirty="0" smtClean="0">
                <a:solidFill>
                  <a:srgbClr val="00B050"/>
                </a:solidFill>
              </a:rPr>
              <a:t> – 1</a:t>
            </a:r>
            <a:r>
              <a:rPr lang="en-GB" sz="900" baseline="30000" dirty="0" smtClean="0">
                <a:solidFill>
                  <a:srgbClr val="00B050"/>
                </a:solidFill>
              </a:rPr>
              <a:t>st</a:t>
            </a:r>
            <a:r>
              <a:rPr lang="en-GB" sz="900" dirty="0" smtClean="0">
                <a:solidFill>
                  <a:srgbClr val="00B050"/>
                </a:solidFill>
              </a:rPr>
              <a:t> place Mormons move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Missouri</a:t>
            </a:r>
            <a:r>
              <a:rPr lang="en-GB" sz="900" dirty="0" smtClean="0">
                <a:solidFill>
                  <a:srgbClr val="00B050"/>
                </a:solidFill>
              </a:rPr>
              <a:t> – 2</a:t>
            </a:r>
            <a:r>
              <a:rPr lang="en-GB" sz="900" baseline="30000" dirty="0" smtClean="0">
                <a:solidFill>
                  <a:srgbClr val="00B050"/>
                </a:solidFill>
              </a:rPr>
              <a:t>nd</a:t>
            </a:r>
            <a:r>
              <a:rPr lang="en-GB" sz="900" dirty="0" smtClean="0">
                <a:solidFill>
                  <a:srgbClr val="00B050"/>
                </a:solidFill>
              </a:rPr>
              <a:t> place Mormons move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Nauvoo</a:t>
            </a:r>
            <a:r>
              <a:rPr lang="en-GB" sz="900" dirty="0" smtClean="0">
                <a:solidFill>
                  <a:srgbClr val="00B050"/>
                </a:solidFill>
              </a:rPr>
              <a:t> – 3</a:t>
            </a:r>
            <a:r>
              <a:rPr lang="en-GB" sz="900" baseline="30000" dirty="0" smtClean="0">
                <a:solidFill>
                  <a:srgbClr val="00B050"/>
                </a:solidFill>
              </a:rPr>
              <a:t>rd</a:t>
            </a:r>
            <a:r>
              <a:rPr lang="en-GB" sz="900" dirty="0" smtClean="0">
                <a:solidFill>
                  <a:srgbClr val="00B050"/>
                </a:solidFill>
              </a:rPr>
              <a:t> place Mormons move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Salt Lake City </a:t>
            </a:r>
            <a:r>
              <a:rPr lang="en-GB" sz="900" dirty="0" smtClean="0">
                <a:solidFill>
                  <a:srgbClr val="00B050"/>
                </a:solidFill>
              </a:rPr>
              <a:t>– Mormon's move to the harsh area 1846-1847 – not yet owned by USA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Brigham Young </a:t>
            </a:r>
            <a:r>
              <a:rPr lang="en-GB" sz="900" dirty="0" smtClean="0">
                <a:solidFill>
                  <a:srgbClr val="00B050"/>
                </a:solidFill>
              </a:rPr>
              <a:t>– 2</a:t>
            </a:r>
            <a:r>
              <a:rPr lang="en-GB" sz="900" baseline="30000" dirty="0" smtClean="0">
                <a:solidFill>
                  <a:srgbClr val="00B050"/>
                </a:solidFill>
              </a:rPr>
              <a:t>nd</a:t>
            </a:r>
            <a:r>
              <a:rPr lang="en-GB" sz="900" dirty="0" smtClean="0">
                <a:solidFill>
                  <a:srgbClr val="00B050"/>
                </a:solidFill>
              </a:rPr>
              <a:t> leader of Mormon's – moves and leads them successfully in Salt lake</a:t>
            </a:r>
          </a:p>
          <a:p>
            <a:r>
              <a:rPr lang="en-GB" sz="900" b="1" u="sng" dirty="0" smtClean="0">
                <a:solidFill>
                  <a:srgbClr val="00B050"/>
                </a:solidFill>
              </a:rPr>
              <a:t>Perpetual </a:t>
            </a:r>
            <a:r>
              <a:rPr lang="en-GB" sz="900" b="1" u="sng" dirty="0">
                <a:solidFill>
                  <a:srgbClr val="00B050"/>
                </a:solidFill>
              </a:rPr>
              <a:t>Emigrating fund </a:t>
            </a:r>
            <a:r>
              <a:rPr lang="en-GB" sz="900" b="1" u="sng" dirty="0" smtClean="0">
                <a:solidFill>
                  <a:srgbClr val="00B050"/>
                </a:solidFill>
              </a:rPr>
              <a:t> - </a:t>
            </a:r>
            <a:r>
              <a:rPr lang="en-GB" sz="900" dirty="0" smtClean="0">
                <a:solidFill>
                  <a:srgbClr val="00B050"/>
                </a:solidFill>
              </a:rPr>
              <a:t>set </a:t>
            </a:r>
            <a:r>
              <a:rPr lang="en-GB" sz="900" dirty="0">
                <a:solidFill>
                  <a:srgbClr val="00B050"/>
                </a:solidFill>
              </a:rPr>
              <a:t>up to help Mormons move to Salt lake from abroad.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Gold rush </a:t>
            </a:r>
            <a:r>
              <a:rPr lang="en-GB" sz="900" dirty="0" smtClean="0">
                <a:solidFill>
                  <a:srgbClr val="0070C0"/>
                </a:solidFill>
              </a:rPr>
              <a:t>– Discovery of gold leads to thousands moving west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Forty </a:t>
            </a:r>
            <a:r>
              <a:rPr lang="en-GB" sz="900" b="1" u="sng" dirty="0" err="1" smtClean="0">
                <a:solidFill>
                  <a:srgbClr val="0070C0"/>
                </a:solidFill>
              </a:rPr>
              <a:t>niners</a:t>
            </a:r>
            <a:r>
              <a:rPr lang="en-GB" sz="900" b="1" u="sng" dirty="0" smtClean="0">
                <a:solidFill>
                  <a:srgbClr val="0070C0"/>
                </a:solidFill>
              </a:rPr>
              <a:t> </a:t>
            </a:r>
            <a:r>
              <a:rPr lang="en-GB" sz="900" dirty="0" smtClean="0">
                <a:solidFill>
                  <a:srgbClr val="0070C0"/>
                </a:solidFill>
              </a:rPr>
              <a:t>– 1</a:t>
            </a:r>
            <a:r>
              <a:rPr lang="en-GB" sz="900" baseline="30000" dirty="0" smtClean="0">
                <a:solidFill>
                  <a:srgbClr val="0070C0"/>
                </a:solidFill>
              </a:rPr>
              <a:t>st</a:t>
            </a:r>
            <a:r>
              <a:rPr lang="en-GB" sz="900" dirty="0" smtClean="0">
                <a:solidFill>
                  <a:srgbClr val="0070C0"/>
                </a:solidFill>
              </a:rPr>
              <a:t> people to come searching for gold in 1849 in California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Indian removal act </a:t>
            </a:r>
            <a:r>
              <a:rPr lang="en-GB" sz="900" dirty="0" smtClean="0">
                <a:solidFill>
                  <a:srgbClr val="FF0000"/>
                </a:solidFill>
              </a:rPr>
              <a:t>-</a:t>
            </a:r>
            <a:r>
              <a:rPr lang="en-GB" sz="900" dirty="0">
                <a:solidFill>
                  <a:srgbClr val="FF0000"/>
                </a:solidFill>
              </a:rPr>
              <a:t>made permanent Indian frontier on the plains – moved all Indians here and sold off land to whites</a:t>
            </a:r>
            <a:r>
              <a:rPr lang="en-GB" sz="9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Indian </a:t>
            </a:r>
            <a:r>
              <a:rPr lang="en-GB" sz="900" b="1" u="sng" dirty="0" err="1" smtClean="0">
                <a:solidFill>
                  <a:srgbClr val="FF0000"/>
                </a:solidFill>
              </a:rPr>
              <a:t>approriations</a:t>
            </a:r>
            <a:r>
              <a:rPr lang="en-GB" sz="900" b="1" u="sng" dirty="0" smtClean="0">
                <a:solidFill>
                  <a:srgbClr val="FF0000"/>
                </a:solidFill>
              </a:rPr>
              <a:t> act </a:t>
            </a:r>
            <a:r>
              <a:rPr lang="en-GB" sz="900" dirty="0" smtClean="0">
                <a:solidFill>
                  <a:srgbClr val="FF0000"/>
                </a:solidFill>
              </a:rPr>
              <a:t>- </a:t>
            </a:r>
            <a:r>
              <a:rPr lang="en-GB" sz="900" dirty="0">
                <a:solidFill>
                  <a:srgbClr val="FF0000"/>
                </a:solidFill>
              </a:rPr>
              <a:t>created reservations to protect Indians from new white settlers – really to protect whites.  Smaller land again</a:t>
            </a:r>
            <a:r>
              <a:rPr lang="en-GB" sz="9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900" b="1" u="sng" dirty="0" smtClean="0">
                <a:solidFill>
                  <a:srgbClr val="FF0000"/>
                </a:solidFill>
              </a:rPr>
              <a:t>Fort Laramie treaty </a:t>
            </a:r>
            <a:r>
              <a:rPr lang="en-GB" sz="900" dirty="0" smtClean="0">
                <a:solidFill>
                  <a:srgbClr val="FF0000"/>
                </a:solidFill>
              </a:rPr>
              <a:t>– agreement between Indians and government that Indians would not attack settlers using Oregon trail – in exchange would receive money from government and be given a hunting area.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Prospectors</a:t>
            </a:r>
            <a:r>
              <a:rPr lang="en-GB" sz="900" dirty="0" smtClean="0">
                <a:solidFill>
                  <a:srgbClr val="0070C0"/>
                </a:solidFill>
              </a:rPr>
              <a:t> – people looking for gold mines.</a:t>
            </a:r>
          </a:p>
          <a:p>
            <a:r>
              <a:rPr lang="en-GB" sz="900" b="1" u="sng" dirty="0" smtClean="0">
                <a:solidFill>
                  <a:srgbClr val="0070C0"/>
                </a:solidFill>
              </a:rPr>
              <a:t>Bullion</a:t>
            </a:r>
            <a:r>
              <a:rPr lang="en-GB" sz="900" dirty="0" smtClean="0">
                <a:solidFill>
                  <a:srgbClr val="0070C0"/>
                </a:solidFill>
              </a:rPr>
              <a:t> – raw gold e.g.. Not coins</a:t>
            </a:r>
            <a:endParaRPr lang="en-GB" sz="1100" dirty="0" smtClean="0">
              <a:solidFill>
                <a:srgbClr val="0070C0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737" y="98521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Key: </a:t>
            </a:r>
          </a:p>
          <a:p>
            <a:r>
              <a:rPr lang="en-US" sz="900" dirty="0" smtClean="0">
                <a:solidFill>
                  <a:srgbClr val="FF0000"/>
                </a:solidFill>
              </a:rPr>
              <a:t>Events/ terms to do with Indians</a:t>
            </a:r>
          </a:p>
          <a:p>
            <a:r>
              <a:rPr lang="en-US" sz="900" dirty="0">
                <a:solidFill>
                  <a:srgbClr val="0070C0"/>
                </a:solidFill>
              </a:rPr>
              <a:t>Events terms to do with first </a:t>
            </a:r>
            <a:r>
              <a:rPr lang="en-US" sz="900" dirty="0" smtClean="0">
                <a:solidFill>
                  <a:srgbClr val="0070C0"/>
                </a:solidFill>
              </a:rPr>
              <a:t>settlers</a:t>
            </a:r>
          </a:p>
          <a:p>
            <a:r>
              <a:rPr lang="en-US" sz="900" dirty="0" smtClean="0">
                <a:solidFill>
                  <a:srgbClr val="00B050"/>
                </a:solidFill>
              </a:rPr>
              <a:t>Events/ terms to do with Mormon’s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29" y="548680"/>
            <a:ext cx="2010907" cy="11261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713949"/>
            <a:ext cx="2055486" cy="11261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356" y="346453"/>
            <a:ext cx="2057294" cy="1261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05513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807</Words>
  <Application>Microsoft Macintosh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Bellis</dc:creator>
  <cp:lastModifiedBy>Hayley Bellis</cp:lastModifiedBy>
  <cp:revision>15</cp:revision>
  <dcterms:created xsi:type="dcterms:W3CDTF">2016-07-19T12:42:15Z</dcterms:created>
  <dcterms:modified xsi:type="dcterms:W3CDTF">2016-09-02T20:06:26Z</dcterms:modified>
</cp:coreProperties>
</file>