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5"/>
  </p:notesMasterIdLst>
  <p:sldIdLst>
    <p:sldId id="256" r:id="rId2"/>
    <p:sldId id="276" r:id="rId3"/>
    <p:sldId id="258" r:id="rId4"/>
    <p:sldId id="259" r:id="rId5"/>
    <p:sldId id="277" r:id="rId6"/>
    <p:sldId id="292" r:id="rId7"/>
    <p:sldId id="278" r:id="rId8"/>
    <p:sldId id="279" r:id="rId9"/>
    <p:sldId id="280" r:id="rId10"/>
    <p:sldId id="281" r:id="rId11"/>
    <p:sldId id="282" r:id="rId12"/>
    <p:sldId id="283" r:id="rId13"/>
    <p:sldId id="284" r:id="rId14"/>
    <p:sldId id="285" r:id="rId15"/>
    <p:sldId id="290" r:id="rId16"/>
    <p:sldId id="288" r:id="rId17"/>
    <p:sldId id="291" r:id="rId18"/>
    <p:sldId id="298" r:id="rId19"/>
    <p:sldId id="297" r:id="rId20"/>
    <p:sldId id="296" r:id="rId21"/>
    <p:sldId id="295" r:id="rId22"/>
    <p:sldId id="294"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C06D7-5608-2337-B87C-8ADDB4548C10}" v="2040" dt="2018-10-23T18:56:31.283"/>
    <p1510:client id="{B4BA6A03-86FE-49AA-B957-EC8C58CE03BC}" v="1" dt="2018-10-24T10:23:12.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Sian.Whittaker - SCH.539" userId="S::msianwhittaker@educ.somerset.gov.uk::5578d3dd-76cd-4967-a8a2-8969f155d436" providerId="AD" clId="Web-{A81AE801-8E7C-43D8-864D-3D408661DAE9}"/>
    <pc:docChg chg="addSld delSld modSld sldOrd">
      <pc:chgData name="Mari Sian.Whittaker - SCH.539" userId="S::msianwhittaker@educ.somerset.gov.uk::5578d3dd-76cd-4967-a8a2-8969f155d436" providerId="AD" clId="Web-{A81AE801-8E7C-43D8-864D-3D408661DAE9}" dt="2018-05-09T05:10:53.490" v="100"/>
      <pc:docMkLst>
        <pc:docMk/>
      </pc:docMkLst>
      <pc:sldChg chg="ord">
        <pc:chgData name="Mari Sian.Whittaker - SCH.539" userId="S::msianwhittaker@educ.somerset.gov.uk::5578d3dd-76cd-4967-a8a2-8969f155d436" providerId="AD" clId="Web-{A81AE801-8E7C-43D8-864D-3D408661DAE9}" dt="2018-05-09T05:04:36.076" v="1"/>
        <pc:sldMkLst>
          <pc:docMk/>
          <pc:sldMk cId="3701289792" sldId="258"/>
        </pc:sldMkLst>
      </pc:sldChg>
      <pc:sldChg chg="ord">
        <pc:chgData name="Mari Sian.Whittaker - SCH.539" userId="S::msianwhittaker@educ.somerset.gov.uk::5578d3dd-76cd-4967-a8a2-8969f155d436" providerId="AD" clId="Web-{A81AE801-8E7C-43D8-864D-3D408661DAE9}" dt="2018-05-09T05:04:37.732" v="2"/>
        <pc:sldMkLst>
          <pc:docMk/>
          <pc:sldMk cId="2453107364" sldId="259"/>
        </pc:sldMkLst>
      </pc:sldChg>
      <pc:sldChg chg="addSp modSp add">
        <pc:chgData name="Mari Sian.Whittaker - SCH.539" userId="S::msianwhittaker@educ.somerset.gov.uk::5578d3dd-76cd-4967-a8a2-8969f155d436" providerId="AD" clId="Web-{A81AE801-8E7C-43D8-864D-3D408661DAE9}" dt="2018-05-09T05:07:05.478" v="40" actId="1076"/>
        <pc:sldMkLst>
          <pc:docMk/>
          <pc:sldMk cId="959169325" sldId="265"/>
        </pc:sldMkLst>
        <pc:spChg chg="mod">
          <ac:chgData name="Mari Sian.Whittaker - SCH.539" userId="S::msianwhittaker@educ.somerset.gov.uk::5578d3dd-76cd-4967-a8a2-8969f155d436" providerId="AD" clId="Web-{A81AE801-8E7C-43D8-864D-3D408661DAE9}" dt="2018-05-09T05:07:05.478" v="40" actId="1076"/>
          <ac:spMkLst>
            <pc:docMk/>
            <pc:sldMk cId="959169325" sldId="265"/>
            <ac:spMk id="2" creationId="{00000000-0000-0000-0000-000000000000}"/>
          </ac:spMkLst>
        </pc:spChg>
        <pc:spChg chg="mod">
          <ac:chgData name="Mari Sian.Whittaker - SCH.539" userId="S::msianwhittaker@educ.somerset.gov.uk::5578d3dd-76cd-4967-a8a2-8969f155d436" providerId="AD" clId="Web-{A81AE801-8E7C-43D8-864D-3D408661DAE9}" dt="2018-05-09T05:06:38.083" v="33" actId="1076"/>
          <ac:spMkLst>
            <pc:docMk/>
            <pc:sldMk cId="959169325" sldId="265"/>
            <ac:spMk id="3" creationId="{00000000-0000-0000-0000-000000000000}"/>
          </ac:spMkLst>
        </pc:spChg>
        <pc:spChg chg="mod">
          <ac:chgData name="Mari Sian.Whittaker - SCH.539" userId="S::msianwhittaker@educ.somerset.gov.uk::5578d3dd-76cd-4967-a8a2-8969f155d436" providerId="AD" clId="Web-{A81AE801-8E7C-43D8-864D-3D408661DAE9}" dt="2018-05-09T05:06:43.959" v="35" actId="1076"/>
          <ac:spMkLst>
            <pc:docMk/>
            <pc:sldMk cId="959169325" sldId="265"/>
            <ac:spMk id="4" creationId="{00000000-0000-0000-0000-000000000000}"/>
          </ac:spMkLst>
        </pc:spChg>
        <pc:spChg chg="add mod">
          <ac:chgData name="Mari Sian.Whittaker - SCH.539" userId="S::msianwhittaker@educ.somerset.gov.uk::5578d3dd-76cd-4967-a8a2-8969f155d436" providerId="AD" clId="Web-{A81AE801-8E7C-43D8-864D-3D408661DAE9}" dt="2018-05-09T05:06:59.162" v="39" actId="20577"/>
          <ac:spMkLst>
            <pc:docMk/>
            <pc:sldMk cId="959169325" sldId="265"/>
            <ac:spMk id="6" creationId="{D599D08B-510E-494C-ADEF-FDCCE6C5FA41}"/>
          </ac:spMkLst>
        </pc:spChg>
      </pc:sldChg>
      <pc:sldChg chg="addSp delSp modSp add">
        <pc:chgData name="Mari Sian.Whittaker - SCH.539" userId="S::msianwhittaker@educ.somerset.gov.uk::5578d3dd-76cd-4967-a8a2-8969f155d436" providerId="AD" clId="Web-{A81AE801-8E7C-43D8-864D-3D408661DAE9}" dt="2018-05-09T05:09:15.374" v="78" actId="20577"/>
        <pc:sldMkLst>
          <pc:docMk/>
          <pc:sldMk cId="1227686091" sldId="266"/>
        </pc:sldMkLst>
        <pc:spChg chg="del">
          <ac:chgData name="Mari Sian.Whittaker - SCH.539" userId="S::msianwhittaker@educ.somerset.gov.uk::5578d3dd-76cd-4967-a8a2-8969f155d436" providerId="AD" clId="Web-{A81AE801-8E7C-43D8-864D-3D408661DAE9}" dt="2018-05-09T05:07:40.105" v="46" actId="20577"/>
          <ac:spMkLst>
            <pc:docMk/>
            <pc:sldMk cId="1227686091" sldId="266"/>
            <ac:spMk id="2" creationId="{00000000-0000-0000-0000-000000000000}"/>
          </ac:spMkLst>
        </pc:spChg>
        <pc:spChg chg="mod">
          <ac:chgData name="Mari Sian.Whittaker - SCH.539" userId="S::msianwhittaker@educ.somerset.gov.uk::5578d3dd-76cd-4967-a8a2-8969f155d436" providerId="AD" clId="Web-{A81AE801-8E7C-43D8-864D-3D408661DAE9}" dt="2018-05-09T05:08:32.217" v="60" actId="20577"/>
          <ac:spMkLst>
            <pc:docMk/>
            <pc:sldMk cId="1227686091" sldId="266"/>
            <ac:spMk id="3" creationId="{00000000-0000-0000-0000-000000000000}"/>
          </ac:spMkLst>
        </pc:spChg>
        <pc:spChg chg="add del mod">
          <ac:chgData name="Mari Sian.Whittaker - SCH.539" userId="S::msianwhittaker@educ.somerset.gov.uk::5578d3dd-76cd-4967-a8a2-8969f155d436" providerId="AD" clId="Web-{A81AE801-8E7C-43D8-864D-3D408661DAE9}" dt="2018-05-09T05:07:47.855" v="47" actId="20577"/>
          <ac:spMkLst>
            <pc:docMk/>
            <pc:sldMk cId="1227686091" sldId="266"/>
            <ac:spMk id="6" creationId="{D8D8BB53-3F7A-409D-8F69-7563E1A2DE04}"/>
          </ac:spMkLst>
        </pc:spChg>
        <pc:spChg chg="add mod">
          <ac:chgData name="Mari Sian.Whittaker - SCH.539" userId="S::msianwhittaker@educ.somerset.gov.uk::5578d3dd-76cd-4967-a8a2-8969f155d436" providerId="AD" clId="Web-{A81AE801-8E7C-43D8-864D-3D408661DAE9}" dt="2018-05-09T05:09:15.374" v="78" actId="20577"/>
          <ac:spMkLst>
            <pc:docMk/>
            <pc:sldMk cId="1227686091" sldId="266"/>
            <ac:spMk id="8" creationId="{EB795CE1-CDC0-459F-B2BC-BB8DC5294AE6}"/>
          </ac:spMkLst>
        </pc:spChg>
        <pc:graphicFrameChg chg="mod modGraphic">
          <ac:chgData name="Mari Sian.Whittaker - SCH.539" userId="S::msianwhittaker@educ.somerset.gov.uk::5578d3dd-76cd-4967-a8a2-8969f155d436" providerId="AD" clId="Web-{A81AE801-8E7C-43D8-864D-3D408661DAE9}" dt="2018-05-09T05:09:05.608" v="76" actId="1076"/>
          <ac:graphicFrameMkLst>
            <pc:docMk/>
            <pc:sldMk cId="1227686091" sldId="266"/>
            <ac:graphicFrameMk id="4" creationId="{00000000-0000-0000-0000-000000000000}"/>
          </ac:graphicFrameMkLst>
        </pc:graphicFrameChg>
      </pc:sldChg>
      <pc:sldChg chg="addSp delSp modSp add">
        <pc:chgData name="Mari Sian.Whittaker - SCH.539" userId="S::msianwhittaker@educ.somerset.gov.uk::5578d3dd-76cd-4967-a8a2-8969f155d436" providerId="AD" clId="Web-{A81AE801-8E7C-43D8-864D-3D408661DAE9}" dt="2018-05-09T05:10:53.490" v="100"/>
        <pc:sldMkLst>
          <pc:docMk/>
          <pc:sldMk cId="52092339" sldId="267"/>
        </pc:sldMkLst>
        <pc:spChg chg="del">
          <ac:chgData name="Mari Sian.Whittaker - SCH.539" userId="S::msianwhittaker@educ.somerset.gov.uk::5578d3dd-76cd-4967-a8a2-8969f155d436" providerId="AD" clId="Web-{A81AE801-8E7C-43D8-864D-3D408661DAE9}" dt="2018-05-09T05:09:44.144" v="88"/>
          <ac:spMkLst>
            <pc:docMk/>
            <pc:sldMk cId="52092339" sldId="267"/>
            <ac:spMk id="2" creationId="{00000000-0000-0000-0000-000000000000}"/>
          </ac:spMkLst>
        </pc:spChg>
        <pc:spChg chg="del">
          <ac:chgData name="Mari Sian.Whittaker - SCH.539" userId="S::msianwhittaker@educ.somerset.gov.uk::5578d3dd-76cd-4967-a8a2-8969f155d436" providerId="AD" clId="Web-{A81AE801-8E7C-43D8-864D-3D408661DAE9}" dt="2018-05-09T05:10:03.707" v="91"/>
          <ac:spMkLst>
            <pc:docMk/>
            <pc:sldMk cId="52092339" sldId="267"/>
            <ac:spMk id="3" creationId="{00000000-0000-0000-0000-000000000000}"/>
          </ac:spMkLst>
        </pc:spChg>
        <pc:spChg chg="add del mod">
          <ac:chgData name="Mari Sian.Whittaker - SCH.539" userId="S::msianwhittaker@educ.somerset.gov.uk::5578d3dd-76cd-4967-a8a2-8969f155d436" providerId="AD" clId="Web-{A81AE801-8E7C-43D8-864D-3D408661DAE9}" dt="2018-05-09T05:09:48.753" v="89"/>
          <ac:spMkLst>
            <pc:docMk/>
            <pc:sldMk cId="52092339" sldId="267"/>
            <ac:spMk id="6" creationId="{181F38B3-9142-422B-A822-98EB20BD3641}"/>
          </ac:spMkLst>
        </pc:spChg>
        <pc:spChg chg="mod">
          <ac:chgData name="Mari Sian.Whittaker - SCH.539" userId="S::msianwhittaker@educ.somerset.gov.uk::5578d3dd-76cd-4967-a8a2-8969f155d436" providerId="AD" clId="Web-{A81AE801-8E7C-43D8-864D-3D408661DAE9}" dt="2018-05-09T05:09:28.656" v="79" actId="20577"/>
          <ac:spMkLst>
            <pc:docMk/>
            <pc:sldMk cId="52092339" sldId="267"/>
            <ac:spMk id="7" creationId="{00000000-0000-0000-0000-000000000000}"/>
          </ac:spMkLst>
        </pc:spChg>
        <pc:spChg chg="mod">
          <ac:chgData name="Mari Sian.Whittaker - SCH.539" userId="S::msianwhittaker@educ.somerset.gov.uk::5578d3dd-76cd-4967-a8a2-8969f155d436" providerId="AD" clId="Web-{A81AE801-8E7C-43D8-864D-3D408661DAE9}" dt="2018-05-09T05:09:33.690" v="82" actId="20577"/>
          <ac:spMkLst>
            <pc:docMk/>
            <pc:sldMk cId="52092339" sldId="267"/>
            <ac:spMk id="8" creationId="{00000000-0000-0000-0000-000000000000}"/>
          </ac:spMkLst>
        </pc:spChg>
        <pc:spChg chg="mod">
          <ac:chgData name="Mari Sian.Whittaker - SCH.539" userId="S::msianwhittaker@educ.somerset.gov.uk::5578d3dd-76cd-4967-a8a2-8969f155d436" providerId="AD" clId="Web-{A81AE801-8E7C-43D8-864D-3D408661DAE9}" dt="2018-05-09T05:09:40.144" v="85" actId="20577"/>
          <ac:spMkLst>
            <pc:docMk/>
            <pc:sldMk cId="52092339" sldId="267"/>
            <ac:spMk id="9" creationId="{00000000-0000-0000-0000-000000000000}"/>
          </ac:spMkLst>
        </pc:spChg>
        <pc:spChg chg="add mod">
          <ac:chgData name="Mari Sian.Whittaker - SCH.539" userId="S::msianwhittaker@educ.somerset.gov.uk::5578d3dd-76cd-4967-a8a2-8969f155d436" providerId="AD" clId="Web-{A81AE801-8E7C-43D8-864D-3D408661DAE9}" dt="2018-05-09T05:10:00.504" v="90"/>
          <ac:spMkLst>
            <pc:docMk/>
            <pc:sldMk cId="52092339" sldId="267"/>
            <ac:spMk id="11" creationId="{036C526A-3EE9-42B0-AC88-4CAB5642EF99}"/>
          </ac:spMkLst>
        </pc:spChg>
        <pc:spChg chg="add del mod">
          <ac:chgData name="Mari Sian.Whittaker - SCH.539" userId="S::msianwhittaker@educ.somerset.gov.uk::5578d3dd-76cd-4967-a8a2-8969f155d436" providerId="AD" clId="Web-{A81AE801-8E7C-43D8-864D-3D408661DAE9}" dt="2018-05-09T05:10:15.973" v="92"/>
          <ac:spMkLst>
            <pc:docMk/>
            <pc:sldMk cId="52092339" sldId="267"/>
            <ac:spMk id="13" creationId="{B2798276-EC75-41AA-973C-D62E3133280A}"/>
          </ac:spMkLst>
        </pc:spChg>
        <pc:spChg chg="add mod">
          <ac:chgData name="Mari Sian.Whittaker - SCH.539" userId="S::msianwhittaker@educ.somerset.gov.uk::5578d3dd-76cd-4967-a8a2-8969f155d436" providerId="AD" clId="Web-{A81AE801-8E7C-43D8-864D-3D408661DAE9}" dt="2018-05-09T05:10:23.567" v="94" actId="1076"/>
          <ac:spMkLst>
            <pc:docMk/>
            <pc:sldMk cId="52092339" sldId="267"/>
            <ac:spMk id="15" creationId="{EC3784F9-8026-424B-8109-83C48E350E0B}"/>
          </ac:spMkLst>
        </pc:spChg>
        <pc:graphicFrameChg chg="del mod modGraphic">
          <ac:chgData name="Mari Sian.Whittaker - SCH.539" userId="S::msianwhittaker@educ.somerset.gov.uk::5578d3dd-76cd-4967-a8a2-8969f155d436" providerId="AD" clId="Web-{A81AE801-8E7C-43D8-864D-3D408661DAE9}" dt="2018-05-09T05:10:31.817" v="97"/>
          <ac:graphicFrameMkLst>
            <pc:docMk/>
            <pc:sldMk cId="52092339" sldId="267"/>
            <ac:graphicFrameMk id="4" creationId="{00000000-0000-0000-0000-000000000000}"/>
          </ac:graphicFrameMkLst>
        </pc:graphicFrameChg>
        <pc:graphicFrameChg chg="add mod modGraphic">
          <ac:chgData name="Mari Sian.Whittaker - SCH.539" userId="S::msianwhittaker@educ.somerset.gov.uk::5578d3dd-76cd-4967-a8a2-8969f155d436" providerId="AD" clId="Web-{A81AE801-8E7C-43D8-864D-3D408661DAE9}" dt="2018-05-09T05:10:53.490" v="100"/>
          <ac:graphicFrameMkLst>
            <pc:docMk/>
            <pc:sldMk cId="52092339" sldId="267"/>
            <ac:graphicFrameMk id="17" creationId="{5F388CC6-7DCE-4A14-8900-6028E1D44D6F}"/>
          </ac:graphicFrameMkLst>
        </pc:graphicFrameChg>
      </pc:sldChg>
      <pc:sldChg chg="add del">
        <pc:chgData name="Mari Sian.Whittaker - SCH.539" userId="S::msianwhittaker@educ.somerset.gov.uk::5578d3dd-76cd-4967-a8a2-8969f155d436" providerId="AD" clId="Web-{A81AE801-8E7C-43D8-864D-3D408661DAE9}" dt="2018-05-09T05:06:13.738" v="28"/>
        <pc:sldMkLst>
          <pc:docMk/>
          <pc:sldMk cId="976603986" sldId="268"/>
        </pc:sldMkLst>
      </pc:sldChg>
      <pc:sldChg chg="add del">
        <pc:chgData name="Mari Sian.Whittaker - SCH.539" userId="S::msianwhittaker@educ.somerset.gov.uk::5578d3dd-76cd-4967-a8a2-8969f155d436" providerId="AD" clId="Web-{A81AE801-8E7C-43D8-864D-3D408661DAE9}" dt="2018-05-09T05:06:13.738" v="28"/>
        <pc:sldMkLst>
          <pc:docMk/>
          <pc:sldMk cId="1381952447" sldId="269"/>
        </pc:sldMkLst>
      </pc:sldChg>
      <pc:sldChg chg="add del">
        <pc:chgData name="Mari Sian.Whittaker - SCH.539" userId="S::msianwhittaker@educ.somerset.gov.uk::5578d3dd-76cd-4967-a8a2-8969f155d436" providerId="AD" clId="Web-{A81AE801-8E7C-43D8-864D-3D408661DAE9}" dt="2018-05-09T05:06:13.738" v="28"/>
        <pc:sldMkLst>
          <pc:docMk/>
          <pc:sldMk cId="813436527" sldId="270"/>
        </pc:sldMkLst>
      </pc:sldChg>
    </pc:docChg>
  </pc:docChgLst>
  <pc:docChgLst>
    <pc:chgData name="Mari Sian.Whittaker - SCH.539" userId="S::msianwhittaker@educ.somerset.gov.uk::5578d3dd-76cd-4967-a8a2-8969f155d436" providerId="AD" clId="Web-{9742A251-FF46-431E-BEE3-02B8849F502F}"/>
    <pc:docChg chg="addSld modSld">
      <pc:chgData name="Mari Sian.Whittaker - SCH.539" userId="S::msianwhittaker@educ.somerset.gov.uk::5578d3dd-76cd-4967-a8a2-8969f155d436" providerId="AD" clId="Web-{9742A251-FF46-431E-BEE3-02B8849F502F}" dt="2018-05-14T10:38:54.486" v="124" actId="1076"/>
      <pc:docMkLst>
        <pc:docMk/>
      </pc:docMkLst>
      <pc:sldChg chg="modSp">
        <pc:chgData name="Mari Sian.Whittaker - SCH.539" userId="S::msianwhittaker@educ.somerset.gov.uk::5578d3dd-76cd-4967-a8a2-8969f155d436" providerId="AD" clId="Web-{9742A251-FF46-431E-BEE3-02B8849F502F}" dt="2018-05-14T10:25:02.592" v="0" actId="1076"/>
        <pc:sldMkLst>
          <pc:docMk/>
          <pc:sldMk cId="1736661411" sldId="264"/>
        </pc:sldMkLst>
        <pc:spChg chg="mod">
          <ac:chgData name="Mari Sian.Whittaker - SCH.539" userId="S::msianwhittaker@educ.somerset.gov.uk::5578d3dd-76cd-4967-a8a2-8969f155d436" providerId="AD" clId="Web-{9742A251-FF46-431E-BEE3-02B8849F502F}" dt="2018-05-14T10:25:02.592" v="0" actId="1076"/>
          <ac:spMkLst>
            <pc:docMk/>
            <pc:sldMk cId="1736661411" sldId="264"/>
            <ac:spMk id="13" creationId="{E4074914-98A7-4C05-B1F2-B1473D62AED8}"/>
          </ac:spMkLst>
        </pc:spChg>
      </pc:sldChg>
      <pc:sldChg chg="addSp delSp modSp">
        <pc:chgData name="Mari Sian.Whittaker - SCH.539" userId="S::msianwhittaker@educ.somerset.gov.uk::5578d3dd-76cd-4967-a8a2-8969f155d436" providerId="AD" clId="Web-{9742A251-FF46-431E-BEE3-02B8849F502F}" dt="2018-05-14T10:32:52.875" v="58" actId="20577"/>
        <pc:sldMkLst>
          <pc:docMk/>
          <pc:sldMk cId="1416496735" sldId="277"/>
        </pc:sldMkLst>
        <pc:spChg chg="del">
          <ac:chgData name="Mari Sian.Whittaker - SCH.539" userId="S::msianwhittaker@educ.somerset.gov.uk::5578d3dd-76cd-4967-a8a2-8969f155d436" providerId="AD" clId="Web-{9742A251-FF46-431E-BEE3-02B8849F502F}" dt="2018-05-14T10:31:37.671" v="1"/>
          <ac:spMkLst>
            <pc:docMk/>
            <pc:sldMk cId="1416496735" sldId="277"/>
            <ac:spMk id="2" creationId="{34FBA4CA-8BC9-4303-BED0-A5A029435E52}"/>
          </ac:spMkLst>
        </pc:spChg>
        <pc:spChg chg="del">
          <ac:chgData name="Mari Sian.Whittaker - SCH.539" userId="S::msianwhittaker@educ.somerset.gov.uk::5578d3dd-76cd-4967-a8a2-8969f155d436" providerId="AD" clId="Web-{9742A251-FF46-431E-BEE3-02B8849F502F}" dt="2018-05-14T10:31:39.359" v="2"/>
          <ac:spMkLst>
            <pc:docMk/>
            <pc:sldMk cId="1416496735" sldId="277"/>
            <ac:spMk id="3" creationId="{2C845899-2FB5-4EA6-88CD-E7E23E175D24}"/>
          </ac:spMkLst>
        </pc:spChg>
        <pc:spChg chg="add mod">
          <ac:chgData name="Mari Sian.Whittaker - SCH.539" userId="S::msianwhittaker@educ.somerset.gov.uk::5578d3dd-76cd-4967-a8a2-8969f155d436" providerId="AD" clId="Web-{9742A251-FF46-431E-BEE3-02B8849F502F}" dt="2018-05-14T10:32:52.875" v="58" actId="20577"/>
          <ac:spMkLst>
            <pc:docMk/>
            <pc:sldMk cId="1416496735" sldId="277"/>
            <ac:spMk id="4" creationId="{7F8BB5E3-CABB-4894-A4A1-B24111D6A91D}"/>
          </ac:spMkLst>
        </pc:spChg>
        <pc:spChg chg="add del mod">
          <ac:chgData name="Mari Sian.Whittaker - SCH.539" userId="S::msianwhittaker@educ.somerset.gov.uk::5578d3dd-76cd-4967-a8a2-8969f155d436" providerId="AD" clId="Web-{9742A251-FF46-431E-BEE3-02B8849F502F}" dt="2018-05-14T10:32:44.515" v="53"/>
          <ac:spMkLst>
            <pc:docMk/>
            <pc:sldMk cId="1416496735" sldId="277"/>
            <ac:spMk id="5" creationId="{256E1F36-2332-45A7-834A-FBC15AF69C54}"/>
          </ac:spMkLst>
        </pc:spChg>
      </pc:sldChg>
      <pc:sldChg chg="addSp delSp modSp">
        <pc:chgData name="Mari Sian.Whittaker - SCH.539" userId="S::msianwhittaker@educ.somerset.gov.uk::5578d3dd-76cd-4967-a8a2-8969f155d436" providerId="AD" clId="Web-{9742A251-FF46-431E-BEE3-02B8849F502F}" dt="2018-05-14T10:34:07.344" v="102"/>
        <pc:sldMkLst>
          <pc:docMk/>
          <pc:sldMk cId="3412261116" sldId="278"/>
        </pc:sldMkLst>
        <pc:spChg chg="del">
          <ac:chgData name="Mari Sian.Whittaker - SCH.539" userId="S::msianwhittaker@educ.somerset.gov.uk::5578d3dd-76cd-4967-a8a2-8969f155d436" providerId="AD" clId="Web-{9742A251-FF46-431E-BEE3-02B8849F502F}" dt="2018-05-14T10:33:08.453" v="62"/>
          <ac:spMkLst>
            <pc:docMk/>
            <pc:sldMk cId="3412261116" sldId="278"/>
            <ac:spMk id="2" creationId="{8B369ED3-9032-45A3-9E10-8DD83D5D585F}"/>
          </ac:spMkLst>
        </pc:spChg>
        <pc:spChg chg="del">
          <ac:chgData name="Mari Sian.Whittaker - SCH.539" userId="S::msianwhittaker@educ.somerset.gov.uk::5578d3dd-76cd-4967-a8a2-8969f155d436" providerId="AD" clId="Web-{9742A251-FF46-431E-BEE3-02B8849F502F}" dt="2018-05-14T10:33:06.562" v="61"/>
          <ac:spMkLst>
            <pc:docMk/>
            <pc:sldMk cId="3412261116" sldId="278"/>
            <ac:spMk id="3" creationId="{30D3305B-D5F9-4D24-955B-A54C8F207D01}"/>
          </ac:spMkLst>
        </pc:spChg>
        <pc:spChg chg="add mod">
          <ac:chgData name="Mari Sian.Whittaker - SCH.539" userId="S::msianwhittaker@educ.somerset.gov.uk::5578d3dd-76cd-4967-a8a2-8969f155d436" providerId="AD" clId="Web-{9742A251-FF46-431E-BEE3-02B8849F502F}" dt="2018-05-14T10:33:37.359" v="79" actId="20577"/>
          <ac:spMkLst>
            <pc:docMk/>
            <pc:sldMk cId="3412261116" sldId="278"/>
            <ac:spMk id="4" creationId="{962A6234-3A4E-41FE-BAFD-E70AC910C86C}"/>
          </ac:spMkLst>
        </pc:spChg>
        <pc:spChg chg="add del mod">
          <ac:chgData name="Mari Sian.Whittaker - SCH.539" userId="S::msianwhittaker@educ.somerset.gov.uk::5578d3dd-76cd-4967-a8a2-8969f155d436" providerId="AD" clId="Web-{9742A251-FF46-431E-BEE3-02B8849F502F}" dt="2018-05-14T10:34:07.344" v="102"/>
          <ac:spMkLst>
            <pc:docMk/>
            <pc:sldMk cId="3412261116" sldId="278"/>
            <ac:spMk id="5" creationId="{6C763C97-CF56-4F5D-8640-FDC9626200CE}"/>
          </ac:spMkLst>
        </pc:spChg>
      </pc:sldChg>
      <pc:sldChg chg="addSp delSp modSp">
        <pc:chgData name="Mari Sian.Whittaker - SCH.539" userId="S::msianwhittaker@educ.somerset.gov.uk::5578d3dd-76cd-4967-a8a2-8969f155d436" providerId="AD" clId="Web-{9742A251-FF46-431E-BEE3-02B8849F502F}" dt="2018-05-14T10:38:12.408" v="119" actId="20577"/>
        <pc:sldMkLst>
          <pc:docMk/>
          <pc:sldMk cId="177806299" sldId="279"/>
        </pc:sldMkLst>
        <pc:spChg chg="del">
          <ac:chgData name="Mari Sian.Whittaker - SCH.539" userId="S::msianwhittaker@educ.somerset.gov.uk::5578d3dd-76cd-4967-a8a2-8969f155d436" providerId="AD" clId="Web-{9742A251-FF46-431E-BEE3-02B8849F502F}" dt="2018-05-14T10:35:08.798" v="103"/>
          <ac:spMkLst>
            <pc:docMk/>
            <pc:sldMk cId="177806299" sldId="279"/>
            <ac:spMk id="2" creationId="{618771DE-6EB6-4265-AECB-ECF6148D494E}"/>
          </ac:spMkLst>
        </pc:spChg>
        <pc:spChg chg="del">
          <ac:chgData name="Mari Sian.Whittaker - SCH.539" userId="S::msianwhittaker@educ.somerset.gov.uk::5578d3dd-76cd-4967-a8a2-8969f155d436" providerId="AD" clId="Web-{9742A251-FF46-431E-BEE3-02B8849F502F}" dt="2018-05-14T10:35:10.985" v="104"/>
          <ac:spMkLst>
            <pc:docMk/>
            <pc:sldMk cId="177806299" sldId="279"/>
            <ac:spMk id="3" creationId="{515FE41F-9145-4FEC-AF3E-D8C8086A420B}"/>
          </ac:spMkLst>
        </pc:spChg>
        <pc:spChg chg="add mod">
          <ac:chgData name="Mari Sian.Whittaker - SCH.539" userId="S::msianwhittaker@educ.somerset.gov.uk::5578d3dd-76cd-4967-a8a2-8969f155d436" providerId="AD" clId="Web-{9742A251-FF46-431E-BEE3-02B8849F502F}" dt="2018-05-14T10:38:12.408" v="119" actId="20577"/>
          <ac:spMkLst>
            <pc:docMk/>
            <pc:sldMk cId="177806299" sldId="279"/>
            <ac:spMk id="4" creationId="{94A6D3AD-0DCA-4A9E-B3EE-062BE8F27B58}"/>
          </ac:spMkLst>
        </pc:spChg>
      </pc:sldChg>
      <pc:sldChg chg="modSp add">
        <pc:chgData name="Mari Sian.Whittaker - SCH.539" userId="S::msianwhittaker@educ.somerset.gov.uk::5578d3dd-76cd-4967-a8a2-8969f155d436" providerId="AD" clId="Web-{9742A251-FF46-431E-BEE3-02B8849F502F}" dt="2018-05-14T10:38:54.486" v="124" actId="1076"/>
        <pc:sldMkLst>
          <pc:docMk/>
          <pc:sldMk cId="3526440985" sldId="280"/>
        </pc:sldMkLst>
        <pc:spChg chg="mod">
          <ac:chgData name="Mari Sian.Whittaker - SCH.539" userId="S::msianwhittaker@educ.somerset.gov.uk::5578d3dd-76cd-4967-a8a2-8969f155d436" providerId="AD" clId="Web-{9742A251-FF46-431E-BEE3-02B8849F502F}" dt="2018-05-14T10:38:54.486" v="124" actId="1076"/>
          <ac:spMkLst>
            <pc:docMk/>
            <pc:sldMk cId="3526440985" sldId="280"/>
            <ac:spMk id="2" creationId="{EBDB53BA-29D5-4D31-BBAF-FE5C493AADFC}"/>
          </ac:spMkLst>
        </pc:spChg>
        <pc:spChg chg="mod">
          <ac:chgData name="Mari Sian.Whittaker - SCH.539" userId="S::msianwhittaker@educ.somerset.gov.uk::5578d3dd-76cd-4967-a8a2-8969f155d436" providerId="AD" clId="Web-{9742A251-FF46-431E-BEE3-02B8849F502F}" dt="2018-05-14T10:38:42.830" v="123" actId="14100"/>
          <ac:spMkLst>
            <pc:docMk/>
            <pc:sldMk cId="3526440985" sldId="280"/>
            <ac:spMk id="3" creationId="{AAF8706E-C419-44A6-B0B0-DCC9C9967CA8}"/>
          </ac:spMkLst>
        </pc:spChg>
      </pc:sldChg>
    </pc:docChg>
  </pc:docChgLst>
  <pc:docChgLst>
    <pc:chgData name="Mari Sian.Whittaker - SCH.539" userId="S::msianwhittaker@educ.somerset.gov.uk::5578d3dd-76cd-4967-a8a2-8969f155d436" providerId="AD" clId="Web-{700F0476-B9D2-41CE-9F74-D10467BCF498}"/>
    <pc:docChg chg="modSld">
      <pc:chgData name="Mari Sian.Whittaker - SCH.539" userId="S::msianwhittaker@educ.somerset.gov.uk::5578d3dd-76cd-4967-a8a2-8969f155d436" providerId="AD" clId="Web-{700F0476-B9D2-41CE-9F74-D10467BCF498}" dt="2019-01-21T17:04:49.201" v="94" actId="1076"/>
      <pc:docMkLst>
        <pc:docMk/>
      </pc:docMkLst>
      <pc:sldChg chg="addSp delSp modSp">
        <pc:chgData name="Mari Sian.Whittaker - SCH.539" userId="S::msianwhittaker@educ.somerset.gov.uk::5578d3dd-76cd-4967-a8a2-8969f155d436" providerId="AD" clId="Web-{700F0476-B9D2-41CE-9F74-D10467BCF498}" dt="2019-01-21T17:04:49.201" v="94" actId="1076"/>
        <pc:sldMkLst>
          <pc:docMk/>
          <pc:sldMk cId="1416496735" sldId="293"/>
        </pc:sldMkLst>
        <pc:spChg chg="add del mod">
          <ac:chgData name="Mari Sian.Whittaker - SCH.539" userId="S::msianwhittaker@educ.somerset.gov.uk::5578d3dd-76cd-4967-a8a2-8969f155d436" providerId="AD" clId="Web-{700F0476-B9D2-41CE-9F74-D10467BCF498}" dt="2019-01-21T17:04:45.686" v="93"/>
          <ac:spMkLst>
            <pc:docMk/>
            <pc:sldMk cId="1416496735" sldId="293"/>
            <ac:spMk id="2" creationId="{33F15693-FFFA-4CE4-9A6B-7A043F0E39B9}"/>
          </ac:spMkLst>
        </pc:spChg>
        <pc:spChg chg="mod">
          <ac:chgData name="Mari Sian.Whittaker - SCH.539" userId="S::msianwhittaker@educ.somerset.gov.uk::5578d3dd-76cd-4967-a8a2-8969f155d436" providerId="AD" clId="Web-{700F0476-B9D2-41CE-9F74-D10467BCF498}" dt="2019-01-21T17:04:49.201" v="94" actId="1076"/>
          <ac:spMkLst>
            <pc:docMk/>
            <pc:sldMk cId="1416496735" sldId="293"/>
            <ac:spMk id="4" creationId="{7F8BB5E3-CABB-4894-A4A1-B24111D6A91D}"/>
          </ac:spMkLst>
        </pc:spChg>
      </pc:sldChg>
    </pc:docChg>
  </pc:docChgLst>
  <pc:docChgLst>
    <pc:chgData name="Mari Sian.Whittaker - SCH.539" userId="S::msianwhittaker@educ.somerset.gov.uk::5578d3dd-76cd-4967-a8a2-8969f155d436" providerId="AD" clId="Web-{07FDD613-7DE6-409F-937D-B8657166EEA8}"/>
    <pc:docChg chg="addSld delSld modSld">
      <pc:chgData name="Mari Sian.Whittaker - SCH.539" userId="S::msianwhittaker@educ.somerset.gov.uk::5578d3dd-76cd-4967-a8a2-8969f155d436" providerId="AD" clId="Web-{07FDD613-7DE6-409F-937D-B8657166EEA8}" dt="2018-05-09T04:56:09.241" v="667" actId="20577"/>
      <pc:docMkLst>
        <pc:docMk/>
      </pc:docMkLst>
      <pc:sldChg chg="modSp">
        <pc:chgData name="Mari Sian.Whittaker - SCH.539" userId="S::msianwhittaker@educ.somerset.gov.uk::5578d3dd-76cd-4967-a8a2-8969f155d436" providerId="AD" clId="Web-{07FDD613-7DE6-409F-937D-B8657166EEA8}" dt="2018-05-09T04:49:42.733" v="311" actId="20577"/>
        <pc:sldMkLst>
          <pc:docMk/>
          <pc:sldMk cId="1627197603" sldId="256"/>
        </pc:sldMkLst>
        <pc:spChg chg="mod">
          <ac:chgData name="Mari Sian.Whittaker - SCH.539" userId="S::msianwhittaker@educ.somerset.gov.uk::5578d3dd-76cd-4967-a8a2-8969f155d436" providerId="AD" clId="Web-{07FDD613-7DE6-409F-937D-B8657166EEA8}" dt="2018-05-09T04:47:39.479" v="216" actId="1076"/>
          <ac:spMkLst>
            <pc:docMk/>
            <pc:sldMk cId="1627197603" sldId="256"/>
            <ac:spMk id="2" creationId="{00000000-0000-0000-0000-000000000000}"/>
          </ac:spMkLst>
        </pc:spChg>
        <pc:spChg chg="mod">
          <ac:chgData name="Mari Sian.Whittaker - SCH.539" userId="S::msianwhittaker@educ.somerset.gov.uk::5578d3dd-76cd-4967-a8a2-8969f155d436" providerId="AD" clId="Web-{07FDD613-7DE6-409F-937D-B8657166EEA8}" dt="2018-05-09T04:49:42.733" v="311" actId="20577"/>
          <ac:spMkLst>
            <pc:docMk/>
            <pc:sldMk cId="1627197603" sldId="256"/>
            <ac:spMk id="3" creationId="{00000000-0000-0000-0000-000000000000}"/>
          </ac:spMkLst>
        </pc:spChg>
      </pc:sldChg>
      <pc:sldChg chg="add del">
        <pc:chgData name="Mari Sian.Whittaker - SCH.539" userId="S::msianwhittaker@educ.somerset.gov.uk::5578d3dd-76cd-4967-a8a2-8969f155d436" providerId="AD" clId="Web-{07FDD613-7DE6-409F-937D-B8657166EEA8}" dt="2018-05-09T04:47:15.323" v="209" actId="20577"/>
        <pc:sldMkLst>
          <pc:docMk/>
          <pc:sldMk cId="3187663552" sldId="257"/>
        </pc:sldMkLst>
      </pc:sldChg>
      <pc:sldChg chg="addSp delSp modSp new">
        <pc:chgData name="Mari Sian.Whittaker - SCH.539" userId="S::msianwhittaker@educ.somerset.gov.uk::5578d3dd-76cd-4967-a8a2-8969f155d436" providerId="AD" clId="Web-{07FDD613-7DE6-409F-937D-B8657166EEA8}" dt="2018-05-09T04:50:13.218" v="315" actId="1076"/>
        <pc:sldMkLst>
          <pc:docMk/>
          <pc:sldMk cId="3701289792" sldId="258"/>
        </pc:sldMkLst>
        <pc:spChg chg="del">
          <ac:chgData name="Mari Sian.Whittaker - SCH.539" userId="S::msianwhittaker@educ.somerset.gov.uk::5578d3dd-76cd-4967-a8a2-8969f155d436" providerId="AD" clId="Web-{07FDD613-7DE6-409F-937D-B8657166EEA8}" dt="2018-05-09T04:44:45.996" v="2" actId="1076"/>
          <ac:spMkLst>
            <pc:docMk/>
            <pc:sldMk cId="3701289792" sldId="258"/>
            <ac:spMk id="2" creationId="{C88CA0B1-747C-492A-86FB-F01A4192BC3F}"/>
          </ac:spMkLst>
        </pc:spChg>
        <pc:spChg chg="del">
          <ac:chgData name="Mari Sian.Whittaker - SCH.539" userId="S::msianwhittaker@educ.somerset.gov.uk::5578d3dd-76cd-4967-a8a2-8969f155d436" providerId="AD" clId="Web-{07FDD613-7DE6-409F-937D-B8657166EEA8}" dt="2018-05-09T04:44:54.511" v="6" actId="1076"/>
          <ac:spMkLst>
            <pc:docMk/>
            <pc:sldMk cId="3701289792" sldId="258"/>
            <ac:spMk id="3" creationId="{44CFD9E1-5899-41D7-A3F2-C2F3CC39A406}"/>
          </ac:spMkLst>
        </pc:spChg>
        <pc:spChg chg="add mod">
          <ac:chgData name="Mari Sian.Whittaker - SCH.539" userId="S::msianwhittaker@educ.somerset.gov.uk::5578d3dd-76cd-4967-a8a2-8969f155d436" providerId="AD" clId="Web-{07FDD613-7DE6-409F-937D-B8657166EEA8}" dt="2018-05-09T04:49:59.233" v="312" actId="1076"/>
          <ac:spMkLst>
            <pc:docMk/>
            <pc:sldMk cId="3701289792" sldId="258"/>
            <ac:spMk id="4" creationId="{F8B5A29B-CEDC-4F99-9F2A-2C257A781AE9}"/>
          </ac:spMkLst>
        </pc:spChg>
        <pc:spChg chg="add mod">
          <ac:chgData name="Mari Sian.Whittaker - SCH.539" userId="S::msianwhittaker@educ.somerset.gov.uk::5578d3dd-76cd-4967-a8a2-8969f155d436" providerId="AD" clId="Web-{07FDD613-7DE6-409F-937D-B8657166EEA8}" dt="2018-05-09T04:50:13.218" v="315" actId="1076"/>
          <ac:spMkLst>
            <pc:docMk/>
            <pc:sldMk cId="3701289792" sldId="258"/>
            <ac:spMk id="5" creationId="{19D9AC2D-C3A7-4384-A3FB-6A9A8DE48053}"/>
          </ac:spMkLst>
        </pc:spChg>
      </pc:sldChg>
      <pc:sldChg chg="modSp new">
        <pc:chgData name="Mari Sian.Whittaker - SCH.539" userId="S::msianwhittaker@educ.somerset.gov.uk::5578d3dd-76cd-4967-a8a2-8969f155d436" providerId="AD" clId="Web-{07FDD613-7DE6-409F-937D-B8657166EEA8}" dt="2018-05-09T04:56:09.241" v="667" actId="20577"/>
        <pc:sldMkLst>
          <pc:docMk/>
          <pc:sldMk cId="2453107364" sldId="259"/>
        </pc:sldMkLst>
        <pc:spChg chg="mod">
          <ac:chgData name="Mari Sian.Whittaker - SCH.539" userId="S::msianwhittaker@educ.somerset.gov.uk::5578d3dd-76cd-4967-a8a2-8969f155d436" providerId="AD" clId="Web-{07FDD613-7DE6-409F-937D-B8657166EEA8}" dt="2018-05-09T04:55:48.632" v="655" actId="1076"/>
          <ac:spMkLst>
            <pc:docMk/>
            <pc:sldMk cId="2453107364" sldId="259"/>
            <ac:spMk id="2" creationId="{489A6057-EA7D-49FD-A1A8-0456A66ABA42}"/>
          </ac:spMkLst>
        </pc:spChg>
        <pc:spChg chg="mod">
          <ac:chgData name="Mari Sian.Whittaker - SCH.539" userId="S::msianwhittaker@educ.somerset.gov.uk::5578d3dd-76cd-4967-a8a2-8969f155d436" providerId="AD" clId="Web-{07FDD613-7DE6-409F-937D-B8657166EEA8}" dt="2018-05-09T04:56:09.241" v="667" actId="20577"/>
          <ac:spMkLst>
            <pc:docMk/>
            <pc:sldMk cId="2453107364" sldId="259"/>
            <ac:spMk id="3" creationId="{22AD5D64-D16D-44EA-8642-AC8C970B1A95}"/>
          </ac:spMkLst>
        </pc:spChg>
      </pc:sldChg>
    </pc:docChg>
  </pc:docChgLst>
  <pc:docChgLst>
    <pc:chgData name="Mari Sian.Whittaker - SCH.539" userId="S::msianwhittaker@educ.somerset.gov.uk::5578d3dd-76cd-4967-a8a2-8969f155d436" providerId="AD" clId="Web-{705B5CE2-519D-478A-BDAD-CEECF09A022E}"/>
    <pc:docChg chg="addSld modSld sldOrd">
      <pc:chgData name="Mari Sian.Whittaker - SCH.539" userId="S::msianwhittaker@educ.somerset.gov.uk::5578d3dd-76cd-4967-a8a2-8969f155d436" providerId="AD" clId="Web-{705B5CE2-519D-478A-BDAD-CEECF09A022E}" dt="2018-05-09T05:02:52.513" v="48" actId="20577"/>
      <pc:docMkLst>
        <pc:docMk/>
      </pc:docMkLst>
      <pc:sldChg chg="ord">
        <pc:chgData name="Mari Sian.Whittaker - SCH.539" userId="S::msianwhittaker@educ.somerset.gov.uk::5578d3dd-76cd-4967-a8a2-8969f155d436" providerId="AD" clId="Web-{705B5CE2-519D-478A-BDAD-CEECF09A022E}" dt="2018-05-09T04:59:29.185" v="1" actId="20577"/>
        <pc:sldMkLst>
          <pc:docMk/>
          <pc:sldMk cId="3701289792" sldId="258"/>
        </pc:sldMkLst>
      </pc:sldChg>
      <pc:sldChg chg="ord">
        <pc:chgData name="Mari Sian.Whittaker - SCH.539" userId="S::msianwhittaker@educ.somerset.gov.uk::5578d3dd-76cd-4967-a8a2-8969f155d436" providerId="AD" clId="Web-{705B5CE2-519D-478A-BDAD-CEECF09A022E}" dt="2018-05-09T04:59:32.247" v="2" actId="20577"/>
        <pc:sldMkLst>
          <pc:docMk/>
          <pc:sldMk cId="2453107364" sldId="259"/>
        </pc:sldMkLst>
      </pc:sldChg>
      <pc:sldChg chg="addSp delSp modSp add">
        <pc:chgData name="Mari Sian.Whittaker - SCH.539" userId="S::msianwhittaker@educ.somerset.gov.uk::5578d3dd-76cd-4967-a8a2-8969f155d436" providerId="AD" clId="Web-{705B5CE2-519D-478A-BDAD-CEECF09A022E}" dt="2018-05-09T05:02:52.513" v="48" actId="20577"/>
        <pc:sldMkLst>
          <pc:docMk/>
          <pc:sldMk cId="1884974267" sldId="260"/>
        </pc:sldMkLst>
        <pc:spChg chg="mod">
          <ac:chgData name="Mari Sian.Whittaker - SCH.539" userId="S::msianwhittaker@educ.somerset.gov.uk::5578d3dd-76cd-4967-a8a2-8969f155d436" providerId="AD" clId="Web-{705B5CE2-519D-478A-BDAD-CEECF09A022E}" dt="2018-05-09T05:02:35.779" v="44" actId="1076"/>
          <ac:spMkLst>
            <pc:docMk/>
            <pc:sldMk cId="1884974267" sldId="260"/>
            <ac:spMk id="2" creationId="{3C2773BF-2EB6-4946-9690-2E2E5BBA269A}"/>
          </ac:spMkLst>
        </pc:spChg>
        <pc:spChg chg="add mod">
          <ac:chgData name="Mari Sian.Whittaker - SCH.539" userId="S::msianwhittaker@educ.somerset.gov.uk::5578d3dd-76cd-4967-a8a2-8969f155d436" providerId="AD" clId="Web-{705B5CE2-519D-478A-BDAD-CEECF09A022E}" dt="2018-05-09T05:02:52.513" v="48" actId="20577"/>
          <ac:spMkLst>
            <pc:docMk/>
            <pc:sldMk cId="1884974267" sldId="260"/>
            <ac:spMk id="3" creationId="{05E55101-875B-4A35-A4EC-1741EB11137F}"/>
          </ac:spMkLst>
        </pc:spChg>
        <pc:picChg chg="del">
          <ac:chgData name="Mari Sian.Whittaker - SCH.539" userId="S::msianwhittaker@educ.somerset.gov.uk::5578d3dd-76cd-4967-a8a2-8969f155d436" providerId="AD" clId="Web-{705B5CE2-519D-478A-BDAD-CEECF09A022E}" dt="2018-05-09T05:00:02.043" v="7" actId="20577"/>
          <ac:picMkLst>
            <pc:docMk/>
            <pc:sldMk cId="1884974267" sldId="260"/>
            <ac:picMk id="23557" creationId="{DDE5514C-6DFB-4875-B8A1-C5874D94F96E}"/>
          </ac:picMkLst>
        </pc:picChg>
      </pc:sldChg>
      <pc:sldChg chg="add">
        <pc:chgData name="Mari Sian.Whittaker - SCH.539" userId="S::msianwhittaker@educ.somerset.gov.uk::5578d3dd-76cd-4967-a8a2-8969f155d436" providerId="AD" clId="Web-{705B5CE2-519D-478A-BDAD-CEECF09A022E}" dt="2018-05-09T04:59:25.372" v="0" actId="20577"/>
        <pc:sldMkLst>
          <pc:docMk/>
          <pc:sldMk cId="310923780" sldId="261"/>
        </pc:sldMkLst>
      </pc:sldChg>
      <pc:sldChg chg="delSp modSp add">
        <pc:chgData name="Mari Sian.Whittaker - SCH.539" userId="S::msianwhittaker@educ.somerset.gov.uk::5578d3dd-76cd-4967-a8a2-8969f155d436" providerId="AD" clId="Web-{705B5CE2-519D-478A-BDAD-CEECF09A022E}" dt="2018-05-09T05:00:43.074" v="17" actId="1076"/>
        <pc:sldMkLst>
          <pc:docMk/>
          <pc:sldMk cId="683886411" sldId="262"/>
        </pc:sldMkLst>
        <pc:spChg chg="mod">
          <ac:chgData name="Mari Sian.Whittaker - SCH.539" userId="S::msianwhittaker@educ.somerset.gov.uk::5578d3dd-76cd-4967-a8a2-8969f155d436" providerId="AD" clId="Web-{705B5CE2-519D-478A-BDAD-CEECF09A022E}" dt="2018-05-09T05:00:10.653" v="8" actId="1076"/>
          <ac:spMkLst>
            <pc:docMk/>
            <pc:sldMk cId="683886411" sldId="262"/>
            <ac:spMk id="4" creationId="{875845F8-AB71-48D5-9D32-BD76597EC27B}"/>
          </ac:spMkLst>
        </pc:spChg>
        <pc:spChg chg="mod">
          <ac:chgData name="Mari Sian.Whittaker - SCH.539" userId="S::msianwhittaker@educ.somerset.gov.uk::5578d3dd-76cd-4967-a8a2-8969f155d436" providerId="AD" clId="Web-{705B5CE2-519D-478A-BDAD-CEECF09A022E}" dt="2018-05-09T05:00:13.731" v="9" actId="1076"/>
          <ac:spMkLst>
            <pc:docMk/>
            <pc:sldMk cId="683886411" sldId="262"/>
            <ac:spMk id="5" creationId="{794EE18B-E5F9-495F-A368-765CC83A9153}"/>
          </ac:spMkLst>
        </pc:spChg>
        <pc:spChg chg="mod">
          <ac:chgData name="Mari Sian.Whittaker - SCH.539" userId="S::msianwhittaker@educ.somerset.gov.uk::5578d3dd-76cd-4967-a8a2-8969f155d436" providerId="AD" clId="Web-{705B5CE2-519D-478A-BDAD-CEECF09A022E}" dt="2018-05-09T05:00:43.074" v="17" actId="1076"/>
          <ac:spMkLst>
            <pc:docMk/>
            <pc:sldMk cId="683886411" sldId="262"/>
            <ac:spMk id="6" creationId="{48901278-02E2-4F32-AF00-BF6C87BAA8C8}"/>
          </ac:spMkLst>
        </pc:spChg>
        <pc:spChg chg="mod">
          <ac:chgData name="Mari Sian.Whittaker - SCH.539" userId="S::msianwhittaker@educ.somerset.gov.uk::5578d3dd-76cd-4967-a8a2-8969f155d436" providerId="AD" clId="Web-{705B5CE2-519D-478A-BDAD-CEECF09A022E}" dt="2018-05-09T05:00:31.887" v="14" actId="14100"/>
          <ac:spMkLst>
            <pc:docMk/>
            <pc:sldMk cId="683886411" sldId="262"/>
            <ac:spMk id="25606" creationId="{3613A90B-D625-4EF0-B95C-22B9FF2377B9}"/>
          </ac:spMkLst>
        </pc:spChg>
        <pc:picChg chg="del">
          <ac:chgData name="Mari Sian.Whittaker - SCH.539" userId="S::msianwhittaker@educ.somerset.gov.uk::5578d3dd-76cd-4967-a8a2-8969f155d436" providerId="AD" clId="Web-{705B5CE2-519D-478A-BDAD-CEECF09A022E}" dt="2018-05-09T05:00:28.246" v="13" actId="1076"/>
          <ac:picMkLst>
            <pc:docMk/>
            <pc:sldMk cId="683886411" sldId="262"/>
            <ac:picMk id="25605" creationId="{4DF100F9-F680-4827-88C9-F7E4FFB1D272}"/>
          </ac:picMkLst>
        </pc:picChg>
      </pc:sldChg>
      <pc:sldChg chg="delSp modSp add">
        <pc:chgData name="Mari Sian.Whittaker - SCH.539" userId="S::msianwhittaker@educ.somerset.gov.uk::5578d3dd-76cd-4967-a8a2-8969f155d436" providerId="AD" clId="Web-{705B5CE2-519D-478A-BDAD-CEECF09A022E}" dt="2018-05-09T05:01:55.904" v="31" actId="14100"/>
        <pc:sldMkLst>
          <pc:docMk/>
          <pc:sldMk cId="3162883612" sldId="263"/>
        </pc:sldMkLst>
        <pc:spChg chg="mod">
          <ac:chgData name="Mari Sian.Whittaker - SCH.539" userId="S::msianwhittaker@educ.somerset.gov.uk::5578d3dd-76cd-4967-a8a2-8969f155d436" providerId="AD" clId="Web-{705B5CE2-519D-478A-BDAD-CEECF09A022E}" dt="2018-05-09T05:01:55.904" v="31" actId="14100"/>
          <ac:spMkLst>
            <pc:docMk/>
            <pc:sldMk cId="3162883612" sldId="263"/>
            <ac:spMk id="4" creationId="{27D520C7-E399-4AD9-9CB0-BD04C333879B}"/>
          </ac:spMkLst>
        </pc:spChg>
        <pc:spChg chg="del mod">
          <ac:chgData name="Mari Sian.Whittaker - SCH.539" userId="S::msianwhittaker@educ.somerset.gov.uk::5578d3dd-76cd-4967-a8a2-8969f155d436" providerId="AD" clId="Web-{705B5CE2-519D-478A-BDAD-CEECF09A022E}" dt="2018-05-09T05:00:58.730" v="20" actId="14100"/>
          <ac:spMkLst>
            <pc:docMk/>
            <pc:sldMk cId="3162883612" sldId="263"/>
            <ac:spMk id="6" creationId="{9BDD1BD1-A64C-4AA2-8950-4FC132177FF0}"/>
          </ac:spMkLst>
        </pc:spChg>
        <pc:spChg chg="mod">
          <ac:chgData name="Mari Sian.Whittaker - SCH.539" userId="S::msianwhittaker@educ.somerset.gov.uk::5578d3dd-76cd-4967-a8a2-8969f155d436" providerId="AD" clId="Web-{705B5CE2-519D-478A-BDAD-CEECF09A022E}" dt="2018-05-09T05:01:01.699" v="21" actId="1076"/>
          <ac:spMkLst>
            <pc:docMk/>
            <pc:sldMk cId="3162883612" sldId="263"/>
            <ac:spMk id="27655" creationId="{A6F70686-C0E1-4665-A623-31685B19BE3F}"/>
          </ac:spMkLst>
        </pc:spChg>
        <pc:picChg chg="del">
          <ac:chgData name="Mari Sian.Whittaker - SCH.539" userId="S::msianwhittaker@educ.somerset.gov.uk::5578d3dd-76cd-4967-a8a2-8969f155d436" providerId="AD" clId="Web-{705B5CE2-519D-478A-BDAD-CEECF09A022E}" dt="2018-05-09T05:01:03.605" v="22" actId="14100"/>
          <ac:picMkLst>
            <pc:docMk/>
            <pc:sldMk cId="3162883612" sldId="263"/>
            <ac:picMk id="27653" creationId="{17C39E74-66FA-48B3-94AA-742D51617FE0}"/>
          </ac:picMkLst>
        </pc:picChg>
      </pc:sldChg>
      <pc:sldChg chg="delSp modSp add">
        <pc:chgData name="Mari Sian.Whittaker - SCH.539" userId="S::msianwhittaker@educ.somerset.gov.uk::5578d3dd-76cd-4967-a8a2-8969f155d436" providerId="AD" clId="Web-{705B5CE2-519D-478A-BDAD-CEECF09A022E}" dt="2018-05-09T05:01:38.123" v="30" actId="20577"/>
        <pc:sldMkLst>
          <pc:docMk/>
          <pc:sldMk cId="1736661411" sldId="264"/>
        </pc:sldMkLst>
        <pc:spChg chg="mod">
          <ac:chgData name="Mari Sian.Whittaker - SCH.539" userId="S::msianwhittaker@educ.somerset.gov.uk::5578d3dd-76cd-4967-a8a2-8969f155d436" providerId="AD" clId="Web-{705B5CE2-519D-478A-BDAD-CEECF09A022E}" dt="2018-05-09T05:01:38.123" v="30" actId="20577"/>
          <ac:spMkLst>
            <pc:docMk/>
            <pc:sldMk cId="1736661411" sldId="264"/>
            <ac:spMk id="5" creationId="{B74EA8C6-1123-4CAF-AB79-BDBCB0F19B44}"/>
          </ac:spMkLst>
        </pc:spChg>
        <pc:spChg chg="del">
          <ac:chgData name="Mari Sian.Whittaker - SCH.539" userId="S::msianwhittaker@educ.somerset.gov.uk::5578d3dd-76cd-4967-a8a2-8969f155d436" providerId="AD" clId="Web-{705B5CE2-519D-478A-BDAD-CEECF09A022E}" dt="2018-05-09T05:01:15.810" v="23" actId="20577"/>
          <ac:spMkLst>
            <pc:docMk/>
            <pc:sldMk cId="1736661411" sldId="264"/>
            <ac:spMk id="17" creationId="{6184368E-2CB3-4422-AD5A-1EE89894004A}"/>
          </ac:spMkLst>
        </pc:spChg>
        <pc:picChg chg="del">
          <ac:chgData name="Mari Sian.Whittaker - SCH.539" userId="S::msianwhittaker@educ.somerset.gov.uk::5578d3dd-76cd-4967-a8a2-8969f155d436" providerId="AD" clId="Web-{705B5CE2-519D-478A-BDAD-CEECF09A022E}" dt="2018-05-09T05:01:22.888" v="24" actId="20577"/>
          <ac:picMkLst>
            <pc:docMk/>
            <pc:sldMk cId="1736661411" sldId="264"/>
            <ac:picMk id="28680" creationId="{2CF539AE-295E-40FA-BBCA-3D43B973336A}"/>
          </ac:picMkLst>
        </pc:picChg>
      </pc:sldChg>
    </pc:docChg>
  </pc:docChgLst>
  <pc:docChgLst>
    <pc:chgData name="Mari Sian.Whittaker - SCH.539" userId="S::msianwhittaker@educ.somerset.gov.uk::5578d3dd-76cd-4967-a8a2-8969f155d436" providerId="AD" clId="Web-{E84716FC-E362-46CE-8394-C436E3B2D4DE}"/>
    <pc:docChg chg="addSld modSld sldOrd">
      <pc:chgData name="Mari Sian.Whittaker - SCH.539" userId="S::msianwhittaker@educ.somerset.gov.uk::5578d3dd-76cd-4967-a8a2-8969f155d436" providerId="AD" clId="Web-{E84716FC-E362-46CE-8394-C436E3B2D4DE}" dt="2019-01-21T13:22:45.049" v="154" actId="20577"/>
      <pc:docMkLst>
        <pc:docMk/>
      </pc:docMkLst>
      <pc:sldChg chg="modSp add ord">
        <pc:chgData name="Mari Sian.Whittaker - SCH.539" userId="S::msianwhittaker@educ.somerset.gov.uk::5578d3dd-76cd-4967-a8a2-8969f155d436" providerId="AD" clId="Web-{E84716FC-E362-46CE-8394-C436E3B2D4DE}" dt="2019-01-21T13:22:18.487" v="130" actId="20577"/>
        <pc:sldMkLst>
          <pc:docMk/>
          <pc:sldMk cId="1416496735" sldId="293"/>
        </pc:sldMkLst>
        <pc:spChg chg="mod">
          <ac:chgData name="Mari Sian.Whittaker - SCH.539" userId="S::msianwhittaker@educ.somerset.gov.uk::5578d3dd-76cd-4967-a8a2-8969f155d436" providerId="AD" clId="Web-{E84716FC-E362-46CE-8394-C436E3B2D4DE}" dt="2019-01-21T13:22:18.487" v="130" actId="20577"/>
          <ac:spMkLst>
            <pc:docMk/>
            <pc:sldMk cId="1416496735" sldId="293"/>
            <ac:spMk id="4" creationId="{7F8BB5E3-CABB-4894-A4A1-B24111D6A91D}"/>
          </ac:spMkLst>
        </pc:spChg>
      </pc:sldChg>
      <pc:sldChg chg="add ord">
        <pc:chgData name="Mari Sian.Whittaker - SCH.539" userId="S::msianwhittaker@educ.somerset.gov.uk::5578d3dd-76cd-4967-a8a2-8969f155d436" providerId="AD" clId="Web-{E84716FC-E362-46CE-8394-C436E3B2D4DE}" dt="2019-01-21T13:17:54.892" v="10"/>
        <pc:sldMkLst>
          <pc:docMk/>
          <pc:sldMk cId="3395044428" sldId="294"/>
        </pc:sldMkLst>
      </pc:sldChg>
      <pc:sldChg chg="modSp add ord">
        <pc:chgData name="Mari Sian.Whittaker - SCH.539" userId="S::msianwhittaker@educ.somerset.gov.uk::5578d3dd-76cd-4967-a8a2-8969f155d436" providerId="AD" clId="Web-{E84716FC-E362-46CE-8394-C436E3B2D4DE}" dt="2019-01-21T13:22:45.049" v="153" actId="20577"/>
        <pc:sldMkLst>
          <pc:docMk/>
          <pc:sldMk cId="2350597262" sldId="295"/>
        </pc:sldMkLst>
        <pc:spChg chg="mod">
          <ac:chgData name="Mari Sian.Whittaker - SCH.539" userId="S::msianwhittaker@educ.somerset.gov.uk::5578d3dd-76cd-4967-a8a2-8969f155d436" providerId="AD" clId="Web-{E84716FC-E362-46CE-8394-C436E3B2D4DE}" dt="2019-01-21T13:21:10.940" v="82" actId="20577"/>
          <ac:spMkLst>
            <pc:docMk/>
            <pc:sldMk cId="2350597262" sldId="295"/>
            <ac:spMk id="2" creationId="{A3650369-9732-40F3-BBC2-26072A85E18C}"/>
          </ac:spMkLst>
        </pc:spChg>
        <pc:spChg chg="mod">
          <ac:chgData name="Mari Sian.Whittaker - SCH.539" userId="S::msianwhittaker@educ.somerset.gov.uk::5578d3dd-76cd-4967-a8a2-8969f155d436" providerId="AD" clId="Web-{E84716FC-E362-46CE-8394-C436E3B2D4DE}" dt="2019-01-21T13:20:48.033" v="68" actId="1076"/>
          <ac:spMkLst>
            <pc:docMk/>
            <pc:sldMk cId="2350597262" sldId="295"/>
            <ac:spMk id="3" creationId="{F2A98903-5A0A-47E6-A76D-CBA24E7B4201}"/>
          </ac:spMkLst>
        </pc:spChg>
        <pc:spChg chg="mod">
          <ac:chgData name="Mari Sian.Whittaker - SCH.539" userId="S::msianwhittaker@educ.somerset.gov.uk::5578d3dd-76cd-4967-a8a2-8969f155d436" providerId="AD" clId="Web-{E84716FC-E362-46CE-8394-C436E3B2D4DE}" dt="2019-01-21T13:22:45.049" v="153" actId="20577"/>
          <ac:spMkLst>
            <pc:docMk/>
            <pc:sldMk cId="2350597262" sldId="295"/>
            <ac:spMk id="6" creationId="{353C4400-F92F-461D-9F42-B7C18D825CFF}"/>
          </ac:spMkLst>
        </pc:spChg>
        <pc:picChg chg="mod">
          <ac:chgData name="Mari Sian.Whittaker - SCH.539" userId="S::msianwhittaker@educ.somerset.gov.uk::5578d3dd-76cd-4967-a8a2-8969f155d436" providerId="AD" clId="Web-{E84716FC-E362-46CE-8394-C436E3B2D4DE}" dt="2019-01-21T13:20:48.908" v="69" actId="1076"/>
          <ac:picMkLst>
            <pc:docMk/>
            <pc:sldMk cId="2350597262" sldId="295"/>
            <ac:picMk id="4" creationId="{C85055D2-957B-4048-A9FB-0F30FEC02342}"/>
          </ac:picMkLst>
        </pc:picChg>
      </pc:sldChg>
      <pc:sldChg chg="add ord">
        <pc:chgData name="Mari Sian.Whittaker - SCH.539" userId="S::msianwhittaker@educ.somerset.gov.uk::5578d3dd-76cd-4967-a8a2-8969f155d436" providerId="AD" clId="Web-{E84716FC-E362-46CE-8394-C436E3B2D4DE}" dt="2019-01-21T13:17:38.861" v="8"/>
        <pc:sldMkLst>
          <pc:docMk/>
          <pc:sldMk cId="3526440985" sldId="296"/>
        </pc:sldMkLst>
      </pc:sldChg>
      <pc:sldChg chg="delSp modSp add ord">
        <pc:chgData name="Mari Sian.Whittaker - SCH.539" userId="S::msianwhittaker@educ.somerset.gov.uk::5578d3dd-76cd-4967-a8a2-8969f155d436" providerId="AD" clId="Web-{E84716FC-E362-46CE-8394-C436E3B2D4DE}" dt="2019-01-21T13:18:12.111" v="13" actId="1076"/>
        <pc:sldMkLst>
          <pc:docMk/>
          <pc:sldMk cId="1794432181" sldId="297"/>
        </pc:sldMkLst>
        <pc:spChg chg="del">
          <ac:chgData name="Mari Sian.Whittaker - SCH.539" userId="S::msianwhittaker@educ.somerset.gov.uk::5578d3dd-76cd-4967-a8a2-8969f155d436" providerId="AD" clId="Web-{E84716FC-E362-46CE-8394-C436E3B2D4DE}" dt="2019-01-21T13:18:09.861" v="12"/>
          <ac:spMkLst>
            <pc:docMk/>
            <pc:sldMk cId="1794432181" sldId="297"/>
            <ac:spMk id="4" creationId="{F67731F6-986B-4DB9-9F41-E5CA61FDFBD3}"/>
          </ac:spMkLst>
        </pc:spChg>
        <pc:spChg chg="mod">
          <ac:chgData name="Mari Sian.Whittaker - SCH.539" userId="S::msianwhittaker@educ.somerset.gov.uk::5578d3dd-76cd-4967-a8a2-8969f155d436" providerId="AD" clId="Web-{E84716FC-E362-46CE-8394-C436E3B2D4DE}" dt="2019-01-21T13:18:12.111" v="13" actId="1076"/>
          <ac:spMkLst>
            <pc:docMk/>
            <pc:sldMk cId="1794432181" sldId="297"/>
            <ac:spMk id="5" creationId="{16FCF466-850F-41D9-AAA0-8E7A9BFD3E7C}"/>
          </ac:spMkLst>
        </pc:spChg>
      </pc:sldChg>
      <pc:sldChg chg="add ord">
        <pc:chgData name="Mari Sian.Whittaker - SCH.539" userId="S::msianwhittaker@educ.somerset.gov.uk::5578d3dd-76cd-4967-a8a2-8969f155d436" providerId="AD" clId="Web-{E84716FC-E362-46CE-8394-C436E3B2D4DE}" dt="2019-01-21T13:17:16.861" v="6"/>
        <pc:sldMkLst>
          <pc:docMk/>
          <pc:sldMk cId="1346166125" sldId="298"/>
        </pc:sldMkLst>
      </pc:sldChg>
    </pc:docChg>
  </pc:docChgLst>
  <pc:docChgLst>
    <pc:chgData name="Mari Sian.Whittaker - SCH.539" userId="S::msianwhittaker@educ.somerset.gov.uk::5578d3dd-76cd-4967-a8a2-8969f155d436" providerId="AD" clId="Web-{995C06D7-5608-2337-B87C-8ADDB4548C10}"/>
    <pc:docChg chg="addSld delSld modSld sldOrd">
      <pc:chgData name="Mari Sian.Whittaker - SCH.539" userId="S::msianwhittaker@educ.somerset.gov.uk::5578d3dd-76cd-4967-a8a2-8969f155d436" providerId="AD" clId="Web-{995C06D7-5608-2337-B87C-8ADDB4548C10}" dt="2018-10-23T19:54:54.863" v="5384" actId="20577"/>
      <pc:docMkLst>
        <pc:docMk/>
      </pc:docMkLst>
      <pc:sldChg chg="del">
        <pc:chgData name="Mari Sian.Whittaker - SCH.539" userId="S::msianwhittaker@educ.somerset.gov.uk::5578d3dd-76cd-4967-a8a2-8969f155d436" providerId="AD" clId="Web-{995C06D7-5608-2337-B87C-8ADDB4548C10}" dt="2018-10-23T18:29:51.439" v="31"/>
        <pc:sldMkLst>
          <pc:docMk/>
          <pc:sldMk cId="1884974267" sldId="260"/>
        </pc:sldMkLst>
      </pc:sldChg>
      <pc:sldChg chg="del">
        <pc:chgData name="Mari Sian.Whittaker - SCH.539" userId="S::msianwhittaker@educ.somerset.gov.uk::5578d3dd-76cd-4967-a8a2-8969f155d436" providerId="AD" clId="Web-{995C06D7-5608-2337-B87C-8ADDB4548C10}" dt="2018-10-23T18:29:52.142" v="32"/>
        <pc:sldMkLst>
          <pc:docMk/>
          <pc:sldMk cId="683886411" sldId="262"/>
        </pc:sldMkLst>
      </pc:sldChg>
      <pc:sldChg chg="del">
        <pc:chgData name="Mari Sian.Whittaker - SCH.539" userId="S::msianwhittaker@educ.somerset.gov.uk::5578d3dd-76cd-4967-a8a2-8969f155d436" providerId="AD" clId="Web-{995C06D7-5608-2337-B87C-8ADDB4548C10}" dt="2018-10-23T18:29:53.189" v="33"/>
        <pc:sldMkLst>
          <pc:docMk/>
          <pc:sldMk cId="3162883612" sldId="263"/>
        </pc:sldMkLst>
      </pc:sldChg>
      <pc:sldChg chg="del">
        <pc:chgData name="Mari Sian.Whittaker - SCH.539" userId="S::msianwhittaker@educ.somerset.gov.uk::5578d3dd-76cd-4967-a8a2-8969f155d436" providerId="AD" clId="Web-{995C06D7-5608-2337-B87C-8ADDB4548C10}" dt="2018-10-23T18:29:54.205" v="34"/>
        <pc:sldMkLst>
          <pc:docMk/>
          <pc:sldMk cId="1736661411" sldId="264"/>
        </pc:sldMkLst>
      </pc:sldChg>
      <pc:sldChg chg="del">
        <pc:chgData name="Mari Sian.Whittaker - SCH.539" userId="S::msianwhittaker@educ.somerset.gov.uk::5578d3dd-76cd-4967-a8a2-8969f155d436" providerId="AD" clId="Web-{995C06D7-5608-2337-B87C-8ADDB4548C10}" dt="2018-10-23T18:29:49.158" v="28"/>
        <pc:sldMkLst>
          <pc:docMk/>
          <pc:sldMk cId="959169325" sldId="265"/>
        </pc:sldMkLst>
      </pc:sldChg>
      <pc:sldChg chg="del">
        <pc:chgData name="Mari Sian.Whittaker - SCH.539" userId="S::msianwhittaker@educ.somerset.gov.uk::5578d3dd-76cd-4967-a8a2-8969f155d436" providerId="AD" clId="Web-{995C06D7-5608-2337-B87C-8ADDB4548C10}" dt="2018-10-23T18:29:49.877" v="29"/>
        <pc:sldMkLst>
          <pc:docMk/>
          <pc:sldMk cId="1227686091" sldId="266"/>
        </pc:sldMkLst>
      </pc:sldChg>
      <pc:sldChg chg="del">
        <pc:chgData name="Mari Sian.Whittaker - SCH.539" userId="S::msianwhittaker@educ.somerset.gov.uk::5578d3dd-76cd-4967-a8a2-8969f155d436" providerId="AD" clId="Web-{995C06D7-5608-2337-B87C-8ADDB4548C10}" dt="2018-10-23T18:29:50.439" v="30"/>
        <pc:sldMkLst>
          <pc:docMk/>
          <pc:sldMk cId="52092339" sldId="267"/>
        </pc:sldMkLst>
      </pc:sldChg>
      <pc:sldChg chg="del">
        <pc:chgData name="Mari Sian.Whittaker - SCH.539" userId="S::msianwhittaker@educ.somerset.gov.uk::5578d3dd-76cd-4967-a8a2-8969f155d436" providerId="AD" clId="Web-{995C06D7-5608-2337-B87C-8ADDB4548C10}" dt="2018-10-23T18:28:59.096" v="0"/>
        <pc:sldMkLst>
          <pc:docMk/>
          <pc:sldMk cId="1346166125" sldId="268"/>
        </pc:sldMkLst>
      </pc:sldChg>
      <pc:sldChg chg="del">
        <pc:chgData name="Mari Sian.Whittaker - SCH.539" userId="S::msianwhittaker@educ.somerset.gov.uk::5578d3dd-76cd-4967-a8a2-8969f155d436" providerId="AD" clId="Web-{995C06D7-5608-2337-B87C-8ADDB4548C10}" dt="2018-10-23T18:29:39.705" v="19"/>
        <pc:sldMkLst>
          <pc:docMk/>
          <pc:sldMk cId="2350597262" sldId="270"/>
        </pc:sldMkLst>
      </pc:sldChg>
      <pc:sldChg chg="del">
        <pc:chgData name="Mari Sian.Whittaker - SCH.539" userId="S::msianwhittaker@educ.somerset.gov.uk::5578d3dd-76cd-4967-a8a2-8969f155d436" providerId="AD" clId="Web-{995C06D7-5608-2337-B87C-8ADDB4548C10}" dt="2018-10-23T18:29:40.502" v="20"/>
        <pc:sldMkLst>
          <pc:docMk/>
          <pc:sldMk cId="3395044428" sldId="271"/>
        </pc:sldMkLst>
      </pc:sldChg>
      <pc:sldChg chg="del">
        <pc:chgData name="Mari Sian.Whittaker - SCH.539" userId="S::msianwhittaker@educ.somerset.gov.uk::5578d3dd-76cd-4967-a8a2-8969f155d436" providerId="AD" clId="Web-{995C06D7-5608-2337-B87C-8ADDB4548C10}" dt="2018-10-23T18:29:42.158" v="22"/>
        <pc:sldMkLst>
          <pc:docMk/>
          <pc:sldMk cId="1917836627" sldId="272"/>
        </pc:sldMkLst>
      </pc:sldChg>
      <pc:sldChg chg="del">
        <pc:chgData name="Mari Sian.Whittaker - SCH.539" userId="S::msianwhittaker@educ.somerset.gov.uk::5578d3dd-76cd-4967-a8a2-8969f155d436" providerId="AD" clId="Web-{995C06D7-5608-2337-B87C-8ADDB4548C10}" dt="2018-10-23T18:29:44.173" v="24"/>
        <pc:sldMkLst>
          <pc:docMk/>
          <pc:sldMk cId="2286518863" sldId="273"/>
        </pc:sldMkLst>
      </pc:sldChg>
      <pc:sldChg chg="del">
        <pc:chgData name="Mari Sian.Whittaker - SCH.539" userId="S::msianwhittaker@educ.somerset.gov.uk::5578d3dd-76cd-4967-a8a2-8969f155d436" providerId="AD" clId="Web-{995C06D7-5608-2337-B87C-8ADDB4548C10}" dt="2018-10-23T18:29:47.439" v="26"/>
        <pc:sldMkLst>
          <pc:docMk/>
          <pc:sldMk cId="3792870621" sldId="274"/>
        </pc:sldMkLst>
      </pc:sldChg>
      <pc:sldChg chg="del">
        <pc:chgData name="Mari Sian.Whittaker - SCH.539" userId="S::msianwhittaker@educ.somerset.gov.uk::5578d3dd-76cd-4967-a8a2-8969f155d436" providerId="AD" clId="Web-{995C06D7-5608-2337-B87C-8ADDB4548C10}" dt="2018-10-23T18:29:48.127" v="27"/>
        <pc:sldMkLst>
          <pc:docMk/>
          <pc:sldMk cId="3677350466" sldId="275"/>
        </pc:sldMkLst>
      </pc:sldChg>
      <pc:sldChg chg="delSp modSp ord">
        <pc:chgData name="Mari Sian.Whittaker - SCH.539" userId="S::msianwhittaker@educ.somerset.gov.uk::5578d3dd-76cd-4967-a8a2-8969f155d436" providerId="AD" clId="Web-{995C06D7-5608-2337-B87C-8ADDB4548C10}" dt="2018-10-23T18:29:33.924" v="17" actId="1076"/>
        <pc:sldMkLst>
          <pc:docMk/>
          <pc:sldMk cId="1419253254" sldId="276"/>
        </pc:sldMkLst>
        <pc:spChg chg="mod">
          <ac:chgData name="Mari Sian.Whittaker - SCH.539" userId="S::msianwhittaker@educ.somerset.gov.uk::5578d3dd-76cd-4967-a8a2-8969f155d436" providerId="AD" clId="Web-{995C06D7-5608-2337-B87C-8ADDB4548C10}" dt="2018-10-23T18:29:33.924" v="17" actId="1076"/>
          <ac:spMkLst>
            <pc:docMk/>
            <pc:sldMk cId="1419253254" sldId="276"/>
            <ac:spMk id="4" creationId="{F67731F6-986B-4DB9-9F41-E5CA61FDFBD3}"/>
          </ac:spMkLst>
        </pc:spChg>
        <pc:spChg chg="del">
          <ac:chgData name="Mari Sian.Whittaker - SCH.539" userId="S::msianwhittaker@educ.somerset.gov.uk::5578d3dd-76cd-4967-a8a2-8969f155d436" providerId="AD" clId="Web-{995C06D7-5608-2337-B87C-8ADDB4548C10}" dt="2018-10-23T18:29:05.736" v="1"/>
          <ac:spMkLst>
            <pc:docMk/>
            <pc:sldMk cId="1419253254" sldId="276"/>
            <ac:spMk id="5" creationId="{16FCF466-850F-41D9-AAA0-8E7A9BFD3E7C}"/>
          </ac:spMkLst>
        </pc:spChg>
        <pc:spChg chg="mod">
          <ac:chgData name="Mari Sian.Whittaker - SCH.539" userId="S::msianwhittaker@educ.somerset.gov.uk::5578d3dd-76cd-4967-a8a2-8969f155d436" providerId="AD" clId="Web-{995C06D7-5608-2337-B87C-8ADDB4548C10}" dt="2018-10-23T18:29:30.705" v="16" actId="1076"/>
          <ac:spMkLst>
            <pc:docMk/>
            <pc:sldMk cId="1419253254" sldId="276"/>
            <ac:spMk id="6" creationId="{52FEA207-36A4-41A7-A68D-EBEBA9882C5D}"/>
          </ac:spMkLst>
        </pc:spChg>
      </pc:sldChg>
      <pc:sldChg chg="addSp delSp modSp new mod ord setBg">
        <pc:chgData name="Mari Sian.Whittaker - SCH.539" userId="S::msianwhittaker@educ.somerset.gov.uk::5578d3dd-76cd-4967-a8a2-8969f155d436" providerId="AD" clId="Web-{995C06D7-5608-2337-B87C-8ADDB4548C10}" dt="2018-10-23T19:27:50.671" v="4107" actId="20577"/>
        <pc:sldMkLst>
          <pc:docMk/>
          <pc:sldMk cId="1198211483" sldId="277"/>
        </pc:sldMkLst>
        <pc:spChg chg="mod">
          <ac:chgData name="Mari Sian.Whittaker - SCH.539" userId="S::msianwhittaker@educ.somerset.gov.uk::5578d3dd-76cd-4967-a8a2-8969f155d436" providerId="AD" clId="Web-{995C06D7-5608-2337-B87C-8ADDB4548C10}" dt="2018-10-23T18:32:23.484" v="146" actId="1076"/>
          <ac:spMkLst>
            <pc:docMk/>
            <pc:sldMk cId="1198211483" sldId="277"/>
            <ac:spMk id="2" creationId="{69BE11DC-C499-4FCC-BD22-EC5A0DDA0C34}"/>
          </ac:spMkLst>
        </pc:spChg>
        <pc:spChg chg="del mod">
          <ac:chgData name="Mari Sian.Whittaker - SCH.539" userId="S::msianwhittaker@educ.somerset.gov.uk::5578d3dd-76cd-4967-a8a2-8969f155d436" providerId="AD" clId="Web-{995C06D7-5608-2337-B87C-8ADDB4548C10}" dt="2018-10-23T18:30:56.110" v="128"/>
          <ac:spMkLst>
            <pc:docMk/>
            <pc:sldMk cId="1198211483" sldId="277"/>
            <ac:spMk id="3" creationId="{77DEAD3A-BA38-4EFD-9FFE-1B11D708A6EC}"/>
          </ac:spMkLst>
        </pc:spChg>
        <pc:spChg chg="add mod">
          <ac:chgData name="Mari Sian.Whittaker - SCH.539" userId="S::msianwhittaker@educ.somerset.gov.uk::5578d3dd-76cd-4967-a8a2-8969f155d436" providerId="AD" clId="Web-{995C06D7-5608-2337-B87C-8ADDB4548C10}" dt="2018-10-23T19:27:50.671" v="4107" actId="20577"/>
          <ac:spMkLst>
            <pc:docMk/>
            <pc:sldMk cId="1198211483" sldId="277"/>
            <ac:spMk id="6" creationId="{CAD81FFA-9482-4535-86C5-57DF6552150F}"/>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9" creationId="{3A8C6BC2-E9E2-4780-8A41-064073CD436B}"/>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11" creationId="{E70450CF-22E9-4B1D-B146-30FEE770C400}"/>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13" creationId="{80238079-1F65-476A-BC6C-F2D3BD2683BA}"/>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15" creationId="{3740C935-D2D3-4F63-A4DA-CD768BB3F409}"/>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2" creationId="{9E1E7F64-0923-4A8C-8C57-8DA53D5B4BB6}"/>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4" creationId="{09478849-EFF2-4DE4-983C-8EE3FA1EB98E}"/>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6" creationId="{C7659007-D861-4E94-9C3A-A056785E9BAC}"/>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28" creationId="{3510B89F-E2F1-498D-89E6-BBD1F7A83E09}"/>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30" creationId="{9B98270E-648F-4E36-B844-0EDB47720FE5}"/>
          </ac:spMkLst>
        </pc:spChg>
        <pc:spChg chg="add">
          <ac:chgData name="Mari Sian.Whittaker - SCH.539" userId="S::msianwhittaker@educ.somerset.gov.uk::5578d3dd-76cd-4967-a8a2-8969f155d436" providerId="AD" clId="Web-{995C06D7-5608-2337-B87C-8ADDB4548C10}" dt="2018-10-23T18:31:44.844" v="132"/>
          <ac:spMkLst>
            <pc:docMk/>
            <pc:sldMk cId="1198211483" sldId="277"/>
            <ac:spMk id="32" creationId="{FD928195-4D39-4483-8E9C-DDEF45288D0F}"/>
          </ac:spMkLst>
        </pc:spChg>
        <pc:grpChg chg="add">
          <ac:chgData name="Mari Sian.Whittaker - SCH.539" userId="S::msianwhittaker@educ.somerset.gov.uk::5578d3dd-76cd-4967-a8a2-8969f155d436" providerId="AD" clId="Web-{995C06D7-5608-2337-B87C-8ADDB4548C10}" dt="2018-10-23T18:31:44.844" v="132"/>
          <ac:grpSpMkLst>
            <pc:docMk/>
            <pc:sldMk cId="1198211483" sldId="277"/>
            <ac:grpSpMk id="17" creationId="{BE8D8045-0F80-4964-B591-0D599AB42DAF}"/>
          </ac:grpSpMkLst>
        </pc:grpChg>
        <pc:picChg chg="add mod">
          <ac:chgData name="Mari Sian.Whittaker - SCH.539" userId="S::msianwhittaker@educ.somerset.gov.uk::5578d3dd-76cd-4967-a8a2-8969f155d436" providerId="AD" clId="Web-{995C06D7-5608-2337-B87C-8ADDB4548C10}" dt="2018-10-23T18:34:20.029" v="314" actId="14100"/>
          <ac:picMkLst>
            <pc:docMk/>
            <pc:sldMk cId="1198211483" sldId="277"/>
            <ac:picMk id="4" creationId="{DDD57073-923D-4400-8567-3336FFB73BBE}"/>
          </ac:picMkLst>
        </pc:picChg>
        <pc:cxnChg chg="add">
          <ac:chgData name="Mari Sian.Whittaker - SCH.539" userId="S::msianwhittaker@educ.somerset.gov.uk::5578d3dd-76cd-4967-a8a2-8969f155d436" providerId="AD" clId="Web-{995C06D7-5608-2337-B87C-8ADDB4548C10}" dt="2018-10-23T18:31:44.844" v="132"/>
          <ac:cxnSpMkLst>
            <pc:docMk/>
            <pc:sldMk cId="1198211483" sldId="277"/>
            <ac:cxnSpMk id="34" creationId="{D3C3AEFB-A180-42BA-A986-808141512B0F}"/>
          </ac:cxnSpMkLst>
        </pc:cxnChg>
        <pc:cxnChg chg="add">
          <ac:chgData name="Mari Sian.Whittaker - SCH.539" userId="S::msianwhittaker@educ.somerset.gov.uk::5578d3dd-76cd-4967-a8a2-8969f155d436" providerId="AD" clId="Web-{995C06D7-5608-2337-B87C-8ADDB4548C10}" dt="2018-10-23T18:31:44.844" v="132"/>
          <ac:cxnSpMkLst>
            <pc:docMk/>
            <pc:sldMk cId="1198211483" sldId="277"/>
            <ac:cxnSpMk id="36" creationId="{BDC660CB-86B2-4824-BAAF-665CD18892FE}"/>
          </ac:cxnSpMkLst>
        </pc:cxnChg>
        <pc:cxnChg chg="add">
          <ac:chgData name="Mari Sian.Whittaker - SCH.539" userId="S::msianwhittaker@educ.somerset.gov.uk::5578d3dd-76cd-4967-a8a2-8969f155d436" providerId="AD" clId="Web-{995C06D7-5608-2337-B87C-8ADDB4548C10}" dt="2018-10-23T18:31:44.844" v="132"/>
          <ac:cxnSpMkLst>
            <pc:docMk/>
            <pc:sldMk cId="1198211483" sldId="277"/>
            <ac:cxnSpMk id="38" creationId="{6355DF17-4368-44AA-A15E-16C1FC1482C6}"/>
          </ac:cxnSpMkLst>
        </pc:cxnChg>
      </pc:sldChg>
      <pc:sldChg chg="del">
        <pc:chgData name="Mari Sian.Whittaker - SCH.539" userId="S::msianwhittaker@educ.somerset.gov.uk::5578d3dd-76cd-4967-a8a2-8969f155d436" providerId="AD" clId="Web-{995C06D7-5608-2337-B87C-8ADDB4548C10}" dt="2018-10-23T18:29:41.564" v="21"/>
        <pc:sldMkLst>
          <pc:docMk/>
          <pc:sldMk cId="1416496735" sldId="277"/>
        </pc:sldMkLst>
      </pc:sldChg>
      <pc:sldChg chg="addSp delSp modSp new">
        <pc:chgData name="Mari Sian.Whittaker - SCH.539" userId="S::msianwhittaker@educ.somerset.gov.uk::5578d3dd-76cd-4967-a8a2-8969f155d436" providerId="AD" clId="Web-{995C06D7-5608-2337-B87C-8ADDB4548C10}" dt="2018-10-23T19:09:36.681" v="2995" actId="14100"/>
        <pc:sldMkLst>
          <pc:docMk/>
          <pc:sldMk cId="2524251210" sldId="278"/>
        </pc:sldMkLst>
        <pc:spChg chg="del">
          <ac:chgData name="Mari Sian.Whittaker - SCH.539" userId="S::msianwhittaker@educ.somerset.gov.uk::5578d3dd-76cd-4967-a8a2-8969f155d436" providerId="AD" clId="Web-{995C06D7-5608-2337-B87C-8ADDB4548C10}" dt="2018-10-23T18:38:04.339" v="321"/>
          <ac:spMkLst>
            <pc:docMk/>
            <pc:sldMk cId="2524251210" sldId="278"/>
            <ac:spMk id="2" creationId="{59CAF408-8456-4BB5-9FC7-1EF2C0401342}"/>
          </ac:spMkLst>
        </pc:spChg>
        <pc:spChg chg="del">
          <ac:chgData name="Mari Sian.Whittaker - SCH.539" userId="S::msianwhittaker@educ.somerset.gov.uk::5578d3dd-76cd-4967-a8a2-8969f155d436" providerId="AD" clId="Web-{995C06D7-5608-2337-B87C-8ADDB4548C10}" dt="2018-10-23T18:38:06.495" v="322"/>
          <ac:spMkLst>
            <pc:docMk/>
            <pc:sldMk cId="2524251210" sldId="278"/>
            <ac:spMk id="3" creationId="{7044B95E-9BC3-4ED5-A1EA-9086B2E28DAF}"/>
          </ac:spMkLst>
        </pc:spChg>
        <pc:spChg chg="add mod">
          <ac:chgData name="Mari Sian.Whittaker - SCH.539" userId="S::msianwhittaker@educ.somerset.gov.uk::5578d3dd-76cd-4967-a8a2-8969f155d436" providerId="AD" clId="Web-{995C06D7-5608-2337-B87C-8ADDB4548C10}" dt="2018-10-23T19:05:03.278" v="2839" actId="1076"/>
          <ac:spMkLst>
            <pc:docMk/>
            <pc:sldMk cId="2524251210" sldId="278"/>
            <ac:spMk id="4" creationId="{7FA30687-D2C7-43CA-8FC4-331E2AB6E358}"/>
          </ac:spMkLst>
        </pc:spChg>
        <pc:spChg chg="add mod">
          <ac:chgData name="Mari Sian.Whittaker - SCH.539" userId="S::msianwhittaker@educ.somerset.gov.uk::5578d3dd-76cd-4967-a8a2-8969f155d436" providerId="AD" clId="Web-{995C06D7-5608-2337-B87C-8ADDB4548C10}" dt="2018-10-23T19:05:04.997" v="2840" actId="1076"/>
          <ac:spMkLst>
            <pc:docMk/>
            <pc:sldMk cId="2524251210" sldId="278"/>
            <ac:spMk id="5" creationId="{DE1C3120-1111-4966-8D22-A9FC907FFB6E}"/>
          </ac:spMkLst>
        </pc:spChg>
        <pc:spChg chg="add mod">
          <ac:chgData name="Mari Sian.Whittaker - SCH.539" userId="S::msianwhittaker@educ.somerset.gov.uk::5578d3dd-76cd-4967-a8a2-8969f155d436" providerId="AD" clId="Web-{995C06D7-5608-2337-B87C-8ADDB4548C10}" dt="2018-10-23T19:05:13.513" v="2843" actId="1076"/>
          <ac:spMkLst>
            <pc:docMk/>
            <pc:sldMk cId="2524251210" sldId="278"/>
            <ac:spMk id="6" creationId="{A828CAFB-67A1-4A6A-8065-08A7DB754A58}"/>
          </ac:spMkLst>
        </pc:spChg>
        <pc:spChg chg="add del mod">
          <ac:chgData name="Mari Sian.Whittaker - SCH.539" userId="S::msianwhittaker@educ.somerset.gov.uk::5578d3dd-76cd-4967-a8a2-8969f155d436" providerId="AD" clId="Web-{995C06D7-5608-2337-B87C-8ADDB4548C10}" dt="2018-10-23T19:04:46.685" v="2834"/>
          <ac:spMkLst>
            <pc:docMk/>
            <pc:sldMk cId="2524251210" sldId="278"/>
            <ac:spMk id="7" creationId="{27EF8A14-7780-4BD9-8FA7-6CA6AD5B0AED}"/>
          </ac:spMkLst>
        </pc:spChg>
        <pc:spChg chg="add del mod">
          <ac:chgData name="Mari Sian.Whittaker - SCH.539" userId="S::msianwhittaker@educ.somerset.gov.uk::5578d3dd-76cd-4967-a8a2-8969f155d436" providerId="AD" clId="Web-{995C06D7-5608-2337-B87C-8ADDB4548C10}" dt="2018-10-23T19:04:50.935" v="2835"/>
          <ac:spMkLst>
            <pc:docMk/>
            <pc:sldMk cId="2524251210" sldId="278"/>
            <ac:spMk id="8" creationId="{876C4076-5006-432D-A263-CF7DE1664BD4}"/>
          </ac:spMkLst>
        </pc:spChg>
        <pc:picChg chg="add mod">
          <ac:chgData name="Mari Sian.Whittaker - SCH.539" userId="S::msianwhittaker@educ.somerset.gov.uk::5578d3dd-76cd-4967-a8a2-8969f155d436" providerId="AD" clId="Web-{995C06D7-5608-2337-B87C-8ADDB4548C10}" dt="2018-10-23T19:09:36.681" v="2995" actId="14100"/>
          <ac:picMkLst>
            <pc:docMk/>
            <pc:sldMk cId="2524251210" sldId="278"/>
            <ac:picMk id="9" creationId="{029EBF2D-94F2-4297-A338-57C3B899F43B}"/>
          </ac:picMkLst>
        </pc:picChg>
      </pc:sldChg>
      <pc:sldChg chg="del">
        <pc:chgData name="Mari Sian.Whittaker - SCH.539" userId="S::msianwhittaker@educ.somerset.gov.uk::5578d3dd-76cd-4967-a8a2-8969f155d436" providerId="AD" clId="Web-{995C06D7-5608-2337-B87C-8ADDB4548C10}" dt="2018-10-23T18:29:43.142" v="23"/>
        <pc:sldMkLst>
          <pc:docMk/>
          <pc:sldMk cId="3412261116" sldId="278"/>
        </pc:sldMkLst>
      </pc:sldChg>
      <pc:sldChg chg="del">
        <pc:chgData name="Mari Sian.Whittaker - SCH.539" userId="S::msianwhittaker@educ.somerset.gov.uk::5578d3dd-76cd-4967-a8a2-8969f155d436" providerId="AD" clId="Web-{995C06D7-5608-2337-B87C-8ADDB4548C10}" dt="2018-10-23T18:29:45.048" v="25"/>
        <pc:sldMkLst>
          <pc:docMk/>
          <pc:sldMk cId="177806299" sldId="279"/>
        </pc:sldMkLst>
      </pc:sldChg>
      <pc:sldChg chg="addSp delSp modSp new">
        <pc:chgData name="Mari Sian.Whittaker - SCH.539" userId="S::msianwhittaker@educ.somerset.gov.uk::5578d3dd-76cd-4967-a8a2-8969f155d436" providerId="AD" clId="Web-{995C06D7-5608-2337-B87C-8ADDB4548C10}" dt="2018-10-23T19:03:05.061" v="2783" actId="20577"/>
        <pc:sldMkLst>
          <pc:docMk/>
          <pc:sldMk cId="294794284" sldId="279"/>
        </pc:sldMkLst>
        <pc:spChg chg="del mod">
          <ac:chgData name="Mari Sian.Whittaker - SCH.539" userId="S::msianwhittaker@educ.somerset.gov.uk::5578d3dd-76cd-4967-a8a2-8969f155d436" providerId="AD" clId="Web-{995C06D7-5608-2337-B87C-8ADDB4548C10}" dt="2018-10-23T19:02:51.061" v="2779"/>
          <ac:spMkLst>
            <pc:docMk/>
            <pc:sldMk cId="294794284" sldId="279"/>
            <ac:spMk id="2" creationId="{36071E7A-74D1-429E-B895-D2247669D40C}"/>
          </ac:spMkLst>
        </pc:spChg>
        <pc:spChg chg="mod">
          <ac:chgData name="Mari Sian.Whittaker - SCH.539" userId="S::msianwhittaker@educ.somerset.gov.uk::5578d3dd-76cd-4967-a8a2-8969f155d436" providerId="AD" clId="Web-{995C06D7-5608-2337-B87C-8ADDB4548C10}" dt="2018-10-23T19:03:05.061" v="2783" actId="20577"/>
          <ac:spMkLst>
            <pc:docMk/>
            <pc:sldMk cId="294794284" sldId="279"/>
            <ac:spMk id="3" creationId="{ED366082-B779-472F-A1F7-FD9A06A6CF79}"/>
          </ac:spMkLst>
        </pc:spChg>
        <pc:spChg chg="add del mod">
          <ac:chgData name="Mari Sian.Whittaker - SCH.539" userId="S::msianwhittaker@educ.somerset.gov.uk::5578d3dd-76cd-4967-a8a2-8969f155d436" providerId="AD" clId="Web-{995C06D7-5608-2337-B87C-8ADDB4548C10}" dt="2018-10-23T19:02:55.577" v="2780"/>
          <ac:spMkLst>
            <pc:docMk/>
            <pc:sldMk cId="294794284" sldId="279"/>
            <ac:spMk id="5" creationId="{00421B75-5DF3-42C0-A212-C10F060219A4}"/>
          </ac:spMkLst>
        </pc:spChg>
      </pc:sldChg>
      <pc:sldChg chg="del">
        <pc:chgData name="Mari Sian.Whittaker - SCH.539" userId="S::msianwhittaker@educ.somerset.gov.uk::5578d3dd-76cd-4967-a8a2-8969f155d436" providerId="AD" clId="Web-{995C06D7-5608-2337-B87C-8ADDB4548C10}" dt="2018-10-23T18:29:38.424" v="18"/>
        <pc:sldMkLst>
          <pc:docMk/>
          <pc:sldMk cId="3526440985" sldId="280"/>
        </pc:sldMkLst>
      </pc:sldChg>
      <pc:sldChg chg="addSp delSp modSp new mod ord setBg">
        <pc:chgData name="Mari Sian.Whittaker - SCH.539" userId="S::msianwhittaker@educ.somerset.gov.uk::5578d3dd-76cd-4967-a8a2-8969f155d436" providerId="AD" clId="Web-{995C06D7-5608-2337-B87C-8ADDB4548C10}" dt="2018-10-23T19:08:41.744" v="2989"/>
        <pc:sldMkLst>
          <pc:docMk/>
          <pc:sldMk cId="4001872511" sldId="280"/>
        </pc:sldMkLst>
        <pc:spChg chg="del">
          <ac:chgData name="Mari Sian.Whittaker - SCH.539" userId="S::msianwhittaker@educ.somerset.gov.uk::5578d3dd-76cd-4967-a8a2-8969f155d436" providerId="AD" clId="Web-{995C06D7-5608-2337-B87C-8ADDB4548C10}" dt="2018-10-23T19:02:30.296" v="2774"/>
          <ac:spMkLst>
            <pc:docMk/>
            <pc:sldMk cId="4001872511" sldId="280"/>
            <ac:spMk id="2" creationId="{0AB9CFEC-D75C-4BC9-8B19-D0F60EE06043}"/>
          </ac:spMkLst>
        </pc:spChg>
        <pc:spChg chg="del">
          <ac:chgData name="Mari Sian.Whittaker - SCH.539" userId="S::msianwhittaker@educ.somerset.gov.uk::5578d3dd-76cd-4967-a8a2-8969f155d436" providerId="AD" clId="Web-{995C06D7-5608-2337-B87C-8ADDB4548C10}" dt="2018-10-23T19:02:32.405" v="2775"/>
          <ac:spMkLst>
            <pc:docMk/>
            <pc:sldMk cId="4001872511" sldId="280"/>
            <ac:spMk id="3" creationId="{6EFE3546-715C-4669-B6FC-078EA5F2DEDA}"/>
          </ac:spMkLst>
        </pc:spChg>
        <pc:spChg chg="add">
          <ac:chgData name="Mari Sian.Whittaker - SCH.539" userId="S::msianwhittaker@educ.somerset.gov.uk::5578d3dd-76cd-4967-a8a2-8969f155d436" providerId="AD" clId="Web-{995C06D7-5608-2337-B87C-8ADDB4548C10}" dt="2018-10-23T19:03:28.873" v="2789"/>
          <ac:spMkLst>
            <pc:docMk/>
            <pc:sldMk cId="4001872511" sldId="280"/>
            <ac:spMk id="6" creationId="{CF9A2BAF-0F59-46A1-ADAE-18D87454937F}"/>
          </ac:spMkLst>
        </pc:spChg>
        <pc:spChg chg="add mod">
          <ac:chgData name="Mari Sian.Whittaker - SCH.539" userId="S::msianwhittaker@educ.somerset.gov.uk::5578d3dd-76cd-4967-a8a2-8969f155d436" providerId="AD" clId="Web-{995C06D7-5608-2337-B87C-8ADDB4548C10}" dt="2018-10-23T19:08:37.385" v="2988" actId="1076"/>
          <ac:spMkLst>
            <pc:docMk/>
            <pc:sldMk cId="4001872511" sldId="280"/>
            <ac:spMk id="7" creationId="{8CF8FDBA-F8B6-4469-8FDC-54BD3BA92C8D}"/>
          </ac:spMkLst>
        </pc:spChg>
        <pc:spChg chg="add del">
          <ac:chgData name="Mari Sian.Whittaker - SCH.539" userId="S::msianwhittaker@educ.somerset.gov.uk::5578d3dd-76cd-4967-a8a2-8969f155d436" providerId="AD" clId="Web-{995C06D7-5608-2337-B87C-8ADDB4548C10}" dt="2018-10-23T19:03:28.748" v="2788"/>
          <ac:spMkLst>
            <pc:docMk/>
            <pc:sldMk cId="4001872511" sldId="280"/>
            <ac:spMk id="9" creationId="{CF9A2BAF-0F59-46A1-ADAE-18D87454937F}"/>
          </ac:spMkLst>
        </pc:spChg>
        <pc:spChg chg="add del">
          <ac:chgData name="Mari Sian.Whittaker - SCH.539" userId="S::msianwhittaker@educ.somerset.gov.uk::5578d3dd-76cd-4967-a8a2-8969f155d436" providerId="AD" clId="Web-{995C06D7-5608-2337-B87C-8ADDB4548C10}" dt="2018-10-23T19:03:28.748" v="2788"/>
          <ac:spMkLst>
            <pc:docMk/>
            <pc:sldMk cId="4001872511" sldId="280"/>
            <ac:spMk id="11" creationId="{ABFA8CD2-9DD1-463F-94B6-F2A390BC9FD0}"/>
          </ac:spMkLst>
        </pc:spChg>
        <pc:spChg chg="add mod">
          <ac:chgData name="Mari Sian.Whittaker - SCH.539" userId="S::msianwhittaker@educ.somerset.gov.uk::5578d3dd-76cd-4967-a8a2-8969f155d436" providerId="AD" clId="Web-{995C06D7-5608-2337-B87C-8ADDB4548C10}" dt="2018-10-23T19:08:24.135" v="2983" actId="1076"/>
          <ac:spMkLst>
            <pc:docMk/>
            <pc:sldMk cId="4001872511" sldId="280"/>
            <ac:spMk id="12" creationId="{955B8792-2595-4223-8CB6-403D2A5C4BF5}"/>
          </ac:spMkLst>
        </pc:spChg>
        <pc:spChg chg="add del">
          <ac:chgData name="Mari Sian.Whittaker - SCH.539" userId="S::msianwhittaker@educ.somerset.gov.uk::5578d3dd-76cd-4967-a8a2-8969f155d436" providerId="AD" clId="Web-{995C06D7-5608-2337-B87C-8ADDB4548C10}" dt="2018-10-23T19:03:28.748" v="2788"/>
          <ac:spMkLst>
            <pc:docMk/>
            <pc:sldMk cId="4001872511" sldId="280"/>
            <ac:spMk id="13" creationId="{92B53684-2A8B-4C6B-8F55-3B5CE3994312}"/>
          </ac:spMkLst>
        </pc:spChg>
        <pc:picChg chg="add del mod">
          <ac:chgData name="Mari Sian.Whittaker - SCH.539" userId="S::msianwhittaker@educ.somerset.gov.uk::5578d3dd-76cd-4967-a8a2-8969f155d436" providerId="AD" clId="Web-{995C06D7-5608-2337-B87C-8ADDB4548C10}" dt="2018-10-23T19:05:51.153" v="2855"/>
          <ac:picMkLst>
            <pc:docMk/>
            <pc:sldMk cId="4001872511" sldId="280"/>
            <ac:picMk id="4" creationId="{94EAD6CB-EFA2-4AC3-AABB-B812437ED740}"/>
          </ac:picMkLst>
        </pc:picChg>
        <pc:picChg chg="add mod">
          <ac:chgData name="Mari Sian.Whittaker - SCH.539" userId="S::msianwhittaker@educ.somerset.gov.uk::5578d3dd-76cd-4967-a8a2-8969f155d436" providerId="AD" clId="Web-{995C06D7-5608-2337-B87C-8ADDB4548C10}" dt="2018-10-23T19:08:33.541" v="2987" actId="14100"/>
          <ac:picMkLst>
            <pc:docMk/>
            <pc:sldMk cId="4001872511" sldId="280"/>
            <ac:picMk id="8" creationId="{5AAEEE00-0B07-4937-8BCB-85785EB2BAEE}"/>
          </ac:picMkLst>
        </pc:picChg>
      </pc:sldChg>
      <pc:sldChg chg="addSp delSp modSp new mod setBg setClrOvrMap">
        <pc:chgData name="Mari Sian.Whittaker - SCH.539" userId="S::msianwhittaker@educ.somerset.gov.uk::5578d3dd-76cd-4967-a8a2-8969f155d436" providerId="AD" clId="Web-{995C06D7-5608-2337-B87C-8ADDB4548C10}" dt="2018-10-23T19:18:57.536" v="3639" actId="1076"/>
        <pc:sldMkLst>
          <pc:docMk/>
          <pc:sldMk cId="2488708168" sldId="281"/>
        </pc:sldMkLst>
        <pc:spChg chg="mod">
          <ac:chgData name="Mari Sian.Whittaker - SCH.539" userId="S::msianwhittaker@educ.somerset.gov.uk::5578d3dd-76cd-4967-a8a2-8969f155d436" providerId="AD" clId="Web-{995C06D7-5608-2337-B87C-8ADDB4548C10}" dt="2018-10-23T19:18:53.802" v="3638" actId="1076"/>
          <ac:spMkLst>
            <pc:docMk/>
            <pc:sldMk cId="2488708168" sldId="281"/>
            <ac:spMk id="2" creationId="{D3EAF291-0BDB-463C-B32F-DB5B245EBA08}"/>
          </ac:spMkLst>
        </pc:spChg>
        <pc:spChg chg="del mod">
          <ac:chgData name="Mari Sian.Whittaker - SCH.539" userId="S::msianwhittaker@educ.somerset.gov.uk::5578d3dd-76cd-4967-a8a2-8969f155d436" providerId="AD" clId="Web-{995C06D7-5608-2337-B87C-8ADDB4548C10}" dt="2018-10-23T19:10:57.040" v="3037"/>
          <ac:spMkLst>
            <pc:docMk/>
            <pc:sldMk cId="2488708168" sldId="281"/>
            <ac:spMk id="3" creationId="{5400DB91-C538-4D18-BD0C-69E5F0391DD3}"/>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6" creationId="{0E9B969E-CD96-4162-BA90-449BBDA95EAE}"/>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8" creationId="{6B6401A4-FEE5-4976-857C-1FD0CDB2E2DC}"/>
          </ac:spMkLst>
        </pc:spChg>
        <pc:spChg chg="add del">
          <ac:chgData name="Mari Sian.Whittaker - SCH.539" userId="S::msianwhittaker@educ.somerset.gov.uk::5578d3dd-76cd-4967-a8a2-8969f155d436" providerId="AD" clId="Web-{995C06D7-5608-2337-B87C-8ADDB4548C10}" dt="2018-10-23T19:11:23.868" v="3040"/>
          <ac:spMkLst>
            <pc:docMk/>
            <pc:sldMk cId="2488708168" sldId="281"/>
            <ac:spMk id="9" creationId="{3EB93430-DE3C-4452-97A0-D4CD4B1037E1}"/>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11" creationId="{5B9D06A7-D171-4087-B475-028F5D2D56CD}"/>
          </ac:spMkLst>
        </pc:spChg>
        <pc:spChg chg="add del">
          <ac:chgData name="Mari Sian.Whittaker - SCH.539" userId="S::msianwhittaker@educ.somerset.gov.uk::5578d3dd-76cd-4967-a8a2-8969f155d436" providerId="AD" clId="Web-{995C06D7-5608-2337-B87C-8ADDB4548C10}" dt="2018-10-23T19:11:23.868" v="3040"/>
          <ac:spMkLst>
            <pc:docMk/>
            <pc:sldMk cId="2488708168" sldId="281"/>
            <ac:spMk id="12" creationId="{E192707B-B929-41A7-9B41-E959A1C689E4}"/>
          </ac:spMkLst>
        </pc:spChg>
        <pc:spChg chg="add">
          <ac:chgData name="Mari Sian.Whittaker - SCH.539" userId="S::msianwhittaker@educ.somerset.gov.uk::5578d3dd-76cd-4967-a8a2-8969f155d436" providerId="AD" clId="Web-{995C06D7-5608-2337-B87C-8ADDB4548C10}" dt="2018-10-23T19:11:29.883" v="3043"/>
          <ac:spMkLst>
            <pc:docMk/>
            <pc:sldMk cId="2488708168" sldId="281"/>
            <ac:spMk id="13" creationId="{D04789F1-5F3B-4DEE-BEAA-E70D1E088672}"/>
          </ac:spMkLst>
        </pc:spChg>
        <pc:spChg chg="add del">
          <ac:chgData name="Mari Sian.Whittaker - SCH.539" userId="S::msianwhittaker@educ.somerset.gov.uk::5578d3dd-76cd-4967-a8a2-8969f155d436" providerId="AD" clId="Web-{995C06D7-5608-2337-B87C-8ADDB4548C10}" dt="2018-10-23T19:11:23.868" v="3040"/>
          <ac:spMkLst>
            <pc:docMk/>
            <pc:sldMk cId="2488708168" sldId="281"/>
            <ac:spMk id="14" creationId="{8FB4235C-4505-46C7-AD8F-8769A1972FC1}"/>
          </ac:spMkLst>
        </pc:spChg>
        <pc:spChg chg="add">
          <ac:chgData name="Mari Sian.Whittaker - SCH.539" userId="S::msianwhittaker@educ.somerset.gov.uk::5578d3dd-76cd-4967-a8a2-8969f155d436" providerId="AD" clId="Web-{995C06D7-5608-2337-B87C-8ADDB4548C10}" dt="2018-10-23T19:11:29.883" v="3043"/>
          <ac:spMkLst>
            <pc:docMk/>
            <pc:sldMk cId="2488708168" sldId="281"/>
            <ac:spMk id="15" creationId="{D93C3E38-DF85-49B0-BDB8-38728B091A7A}"/>
          </ac:spMkLst>
        </pc:spChg>
        <pc:spChg chg="add del">
          <ac:chgData name="Mari Sian.Whittaker - SCH.539" userId="S::msianwhittaker@educ.somerset.gov.uk::5578d3dd-76cd-4967-a8a2-8969f155d436" providerId="AD" clId="Web-{995C06D7-5608-2337-B87C-8ADDB4548C10}" dt="2018-10-23T19:11:29.633" v="3042"/>
          <ac:spMkLst>
            <pc:docMk/>
            <pc:sldMk cId="2488708168" sldId="281"/>
            <ac:spMk id="16" creationId="{047AF1DF-6993-45FB-92A5-C36B1A680F61}"/>
          </ac:spMkLst>
        </pc:spChg>
        <pc:spChg chg="add mod">
          <ac:chgData name="Mari Sian.Whittaker - SCH.539" userId="S::msianwhittaker@educ.somerset.gov.uk::5578d3dd-76cd-4967-a8a2-8969f155d436" providerId="AD" clId="Web-{995C06D7-5608-2337-B87C-8ADDB4548C10}" dt="2018-10-23T19:18:57.536" v="3639" actId="1076"/>
          <ac:spMkLst>
            <pc:docMk/>
            <pc:sldMk cId="2488708168" sldId="281"/>
            <ac:spMk id="18" creationId="{7CF2CB7B-1BDE-45D5-A8BC-455790A2FC02}"/>
          </ac:spMkLst>
        </pc:spChg>
        <pc:picChg chg="add del">
          <ac:chgData name="Mari Sian.Whittaker - SCH.539" userId="S::msianwhittaker@educ.somerset.gov.uk::5578d3dd-76cd-4967-a8a2-8969f155d436" providerId="AD" clId="Web-{995C06D7-5608-2337-B87C-8ADDB4548C10}" dt="2018-10-23T19:11:23.868" v="3040"/>
          <ac:picMkLst>
            <pc:docMk/>
            <pc:sldMk cId="2488708168" sldId="281"/>
            <ac:picMk id="7" creationId="{03EDF8B1-EB8C-4EB4-A212-533DEC88AE04}"/>
          </ac:picMkLst>
        </pc:picChg>
        <pc:picChg chg="add del">
          <ac:chgData name="Mari Sian.Whittaker - SCH.539" userId="S::msianwhittaker@educ.somerset.gov.uk::5578d3dd-76cd-4967-a8a2-8969f155d436" providerId="AD" clId="Web-{995C06D7-5608-2337-B87C-8ADDB4548C10}" dt="2018-10-23T19:11:29.633" v="3042"/>
          <ac:picMkLst>
            <pc:docMk/>
            <pc:sldMk cId="2488708168" sldId="281"/>
            <ac:picMk id="10" creationId="{03EDF8B1-EB8C-4EB4-A212-533DEC88AE04}"/>
          </ac:picMkLst>
        </pc:picChg>
        <pc:picChg chg="add">
          <ac:chgData name="Mari Sian.Whittaker - SCH.539" userId="S::msianwhittaker@educ.somerset.gov.uk::5578d3dd-76cd-4967-a8a2-8969f155d436" providerId="AD" clId="Web-{995C06D7-5608-2337-B87C-8ADDB4548C10}" dt="2018-10-23T19:11:29.883" v="3043"/>
          <ac:picMkLst>
            <pc:docMk/>
            <pc:sldMk cId="2488708168" sldId="281"/>
            <ac:picMk id="17" creationId="{03EDF8B1-EB8C-4EB4-A212-533DEC88AE04}"/>
          </ac:picMkLst>
        </pc:picChg>
        <pc:picChg chg="add del mod ord replId">
          <ac:chgData name="Mari Sian.Whittaker - SCH.539" userId="S::msianwhittaker@educ.somerset.gov.uk::5578d3dd-76cd-4967-a8a2-8969f155d436" providerId="AD" clId="Web-{995C06D7-5608-2337-B87C-8ADDB4548C10}" dt="2018-10-23T19:11:29.883" v="3043"/>
          <ac:picMkLst>
            <pc:docMk/>
            <pc:sldMk cId="2488708168" sldId="281"/>
            <ac:picMk id="19" creationId="{03EDF8B1-EB8C-4EB4-A212-533DEC88AE04}"/>
          </ac:picMkLst>
        </pc:picChg>
      </pc:sldChg>
      <pc:sldChg chg="addSp delSp modSp new">
        <pc:chgData name="Mari Sian.Whittaker - SCH.539" userId="S::msianwhittaker@educ.somerset.gov.uk::5578d3dd-76cd-4967-a8a2-8969f155d436" providerId="AD" clId="Web-{995C06D7-5608-2337-B87C-8ADDB4548C10}" dt="2018-10-23T19:27:06.593" v="4083" actId="1076"/>
        <pc:sldMkLst>
          <pc:docMk/>
          <pc:sldMk cId="264337203" sldId="282"/>
        </pc:sldMkLst>
        <pc:spChg chg="mod">
          <ac:chgData name="Mari Sian.Whittaker - SCH.539" userId="S::msianwhittaker@educ.somerset.gov.uk::5578d3dd-76cd-4967-a8a2-8969f155d436" providerId="AD" clId="Web-{995C06D7-5608-2337-B87C-8ADDB4548C10}" dt="2018-10-23T19:26:46.781" v="4069" actId="20577"/>
          <ac:spMkLst>
            <pc:docMk/>
            <pc:sldMk cId="264337203" sldId="282"/>
            <ac:spMk id="2" creationId="{15331500-2B2D-4823-B023-48DE4060CAB9}"/>
          </ac:spMkLst>
        </pc:spChg>
        <pc:spChg chg="mod">
          <ac:chgData name="Mari Sian.Whittaker - SCH.539" userId="S::msianwhittaker@educ.somerset.gov.uk::5578d3dd-76cd-4967-a8a2-8969f155d436" providerId="AD" clId="Web-{995C06D7-5608-2337-B87C-8ADDB4548C10}" dt="2018-10-23T19:27:00.578" v="4080" actId="20577"/>
          <ac:spMkLst>
            <pc:docMk/>
            <pc:sldMk cId="264337203" sldId="282"/>
            <ac:spMk id="3" creationId="{FFB240C9-6CA6-4B50-85FB-3579A8CD294E}"/>
          </ac:spMkLst>
        </pc:spChg>
        <pc:spChg chg="add mod">
          <ac:chgData name="Mari Sian.Whittaker - SCH.539" userId="S::msianwhittaker@educ.somerset.gov.uk::5578d3dd-76cd-4967-a8a2-8969f155d436" providerId="AD" clId="Web-{995C06D7-5608-2337-B87C-8ADDB4548C10}" dt="2018-10-23T19:27:06.593" v="4083" actId="1076"/>
          <ac:spMkLst>
            <pc:docMk/>
            <pc:sldMk cId="264337203" sldId="282"/>
            <ac:spMk id="4" creationId="{D2EC9F32-1A82-4847-95B0-801C6BCE78C0}"/>
          </ac:spMkLst>
        </pc:spChg>
        <pc:spChg chg="add del mod">
          <ac:chgData name="Mari Sian.Whittaker - SCH.539" userId="S::msianwhittaker@educ.somerset.gov.uk::5578d3dd-76cd-4967-a8a2-8969f155d436" providerId="AD" clId="Web-{995C06D7-5608-2337-B87C-8ADDB4548C10}" dt="2018-10-23T19:26:27.672" v="4065"/>
          <ac:spMkLst>
            <pc:docMk/>
            <pc:sldMk cId="264337203" sldId="282"/>
            <ac:spMk id="7" creationId="{4A01611C-D012-456F-B213-5088D0DA9D0B}"/>
          </ac:spMkLst>
        </pc:spChg>
        <pc:picChg chg="add mod">
          <ac:chgData name="Mari Sian.Whittaker - SCH.539" userId="S::msianwhittaker@educ.somerset.gov.uk::5578d3dd-76cd-4967-a8a2-8969f155d436" providerId="AD" clId="Web-{995C06D7-5608-2337-B87C-8ADDB4548C10}" dt="2018-10-23T19:26:40.984" v="4068" actId="1076"/>
          <ac:picMkLst>
            <pc:docMk/>
            <pc:sldMk cId="264337203" sldId="282"/>
            <ac:picMk id="5" creationId="{2AD557D6-35F4-4F10-BA94-C61D56EDBFC5}"/>
          </ac:picMkLst>
        </pc:picChg>
      </pc:sldChg>
      <pc:sldChg chg="addSp modSp new">
        <pc:chgData name="Mari Sian.Whittaker - SCH.539" userId="S::msianwhittaker@educ.somerset.gov.uk::5578d3dd-76cd-4967-a8a2-8969f155d436" providerId="AD" clId="Web-{995C06D7-5608-2337-B87C-8ADDB4548C10}" dt="2018-10-23T19:52:10.303" v="5306" actId="14100"/>
        <pc:sldMkLst>
          <pc:docMk/>
          <pc:sldMk cId="4111581042" sldId="283"/>
        </pc:sldMkLst>
        <pc:spChg chg="mod">
          <ac:chgData name="Mari Sian.Whittaker - SCH.539" userId="S::msianwhittaker@educ.somerset.gov.uk::5578d3dd-76cd-4967-a8a2-8969f155d436" providerId="AD" clId="Web-{995C06D7-5608-2337-B87C-8ADDB4548C10}" dt="2018-10-23T19:52:02.959" v="5304" actId="1076"/>
          <ac:spMkLst>
            <pc:docMk/>
            <pc:sldMk cId="4111581042" sldId="283"/>
            <ac:spMk id="2" creationId="{900F852C-1D2D-4675-8CD4-F9CB3DF7442A}"/>
          </ac:spMkLst>
        </pc:spChg>
        <pc:spChg chg="mod">
          <ac:chgData name="Mari Sian.Whittaker - SCH.539" userId="S::msianwhittaker@educ.somerset.gov.uk::5578d3dd-76cd-4967-a8a2-8969f155d436" providerId="AD" clId="Web-{995C06D7-5608-2337-B87C-8ADDB4548C10}" dt="2018-10-23T19:52:10.303" v="5306" actId="14100"/>
          <ac:spMkLst>
            <pc:docMk/>
            <pc:sldMk cId="4111581042" sldId="283"/>
            <ac:spMk id="3" creationId="{8906F81A-98D6-4AF8-B76D-22CF37F7038D}"/>
          </ac:spMkLst>
        </pc:spChg>
        <pc:spChg chg="add mod">
          <ac:chgData name="Mari Sian.Whittaker - SCH.539" userId="S::msianwhittaker@educ.somerset.gov.uk::5578d3dd-76cd-4967-a8a2-8969f155d436" providerId="AD" clId="Web-{995C06D7-5608-2337-B87C-8ADDB4548C10}" dt="2018-10-23T19:43:52.916" v="4971" actId="1076"/>
          <ac:spMkLst>
            <pc:docMk/>
            <pc:sldMk cId="4111581042" sldId="283"/>
            <ac:spMk id="4" creationId="{DDD71BE5-F790-43AA-B482-48A325D715A2}"/>
          </ac:spMkLst>
        </pc:spChg>
        <pc:spChg chg="add mod">
          <ac:chgData name="Mari Sian.Whittaker - SCH.539" userId="S::msianwhittaker@educ.somerset.gov.uk::5578d3dd-76cd-4967-a8a2-8969f155d436" providerId="AD" clId="Web-{995C06D7-5608-2337-B87C-8ADDB4548C10}" dt="2018-10-23T19:44:00.369" v="4975" actId="1076"/>
          <ac:spMkLst>
            <pc:docMk/>
            <pc:sldMk cId="4111581042" sldId="283"/>
            <ac:spMk id="5" creationId="{EF984FD9-CA81-4A38-9030-CEE096D50A40}"/>
          </ac:spMkLst>
        </pc:spChg>
        <pc:spChg chg="add mod">
          <ac:chgData name="Mari Sian.Whittaker - SCH.539" userId="S::msianwhittaker@educ.somerset.gov.uk::5578d3dd-76cd-4967-a8a2-8969f155d436" providerId="AD" clId="Web-{995C06D7-5608-2337-B87C-8ADDB4548C10}" dt="2018-10-23T19:48:48.945" v="5239" actId="1076"/>
          <ac:spMkLst>
            <pc:docMk/>
            <pc:sldMk cId="4111581042" sldId="283"/>
            <ac:spMk id="6" creationId="{58DAE1D5-73F1-408B-B63D-EBDACE264DAC}"/>
          </ac:spMkLst>
        </pc:spChg>
        <pc:spChg chg="add mod">
          <ac:chgData name="Mari Sian.Whittaker - SCH.539" userId="S::msianwhittaker@educ.somerset.gov.uk::5578d3dd-76cd-4967-a8a2-8969f155d436" providerId="AD" clId="Web-{995C06D7-5608-2337-B87C-8ADDB4548C10}" dt="2018-10-23T19:48:32.039" v="5235" actId="1076"/>
          <ac:spMkLst>
            <pc:docMk/>
            <pc:sldMk cId="4111581042" sldId="283"/>
            <ac:spMk id="7" creationId="{8A553474-E32E-4123-83FF-269884EEFC58}"/>
          </ac:spMkLst>
        </pc:spChg>
        <pc:spChg chg="add mod">
          <ac:chgData name="Mari Sian.Whittaker - SCH.539" userId="S::msianwhittaker@educ.somerset.gov.uk::5578d3dd-76cd-4967-a8a2-8969f155d436" providerId="AD" clId="Web-{995C06D7-5608-2337-B87C-8ADDB4548C10}" dt="2018-10-23T19:49:11.273" v="5244" actId="1076"/>
          <ac:spMkLst>
            <pc:docMk/>
            <pc:sldMk cId="4111581042" sldId="283"/>
            <ac:spMk id="8" creationId="{6916CEBF-C6CC-4FE1-BE4A-89AD873D586C}"/>
          </ac:spMkLst>
        </pc:spChg>
        <pc:spChg chg="add mod">
          <ac:chgData name="Mari Sian.Whittaker - SCH.539" userId="S::msianwhittaker@educ.somerset.gov.uk::5578d3dd-76cd-4967-a8a2-8969f155d436" providerId="AD" clId="Web-{995C06D7-5608-2337-B87C-8ADDB4548C10}" dt="2018-10-23T19:48:55.054" v="5241" actId="1076"/>
          <ac:spMkLst>
            <pc:docMk/>
            <pc:sldMk cId="4111581042" sldId="283"/>
            <ac:spMk id="9" creationId="{9E779C21-0025-4890-80CC-C6F8B8FDB24D}"/>
          </ac:spMkLst>
        </pc:spChg>
        <pc:spChg chg="add mod">
          <ac:chgData name="Mari Sian.Whittaker - SCH.539" userId="S::msianwhittaker@educ.somerset.gov.uk::5578d3dd-76cd-4967-a8a2-8969f155d436" providerId="AD" clId="Web-{995C06D7-5608-2337-B87C-8ADDB4548C10}" dt="2018-10-23T19:49:15.616" v="5245" actId="1076"/>
          <ac:spMkLst>
            <pc:docMk/>
            <pc:sldMk cId="4111581042" sldId="283"/>
            <ac:spMk id="10" creationId="{64988B6C-CD61-46EA-907D-057754BC446C}"/>
          </ac:spMkLst>
        </pc:spChg>
      </pc:sldChg>
      <pc:sldChg chg="addSp delSp modSp add">
        <pc:chgData name="Mari Sian.Whittaker - SCH.539" userId="S::msianwhittaker@educ.somerset.gov.uk::5578d3dd-76cd-4967-a8a2-8969f155d436" providerId="AD" clId="Web-{995C06D7-5608-2337-B87C-8ADDB4548C10}" dt="2018-10-23T19:33:10.513" v="4238" actId="14100"/>
        <pc:sldMkLst>
          <pc:docMk/>
          <pc:sldMk cId="3807385602" sldId="284"/>
        </pc:sldMkLst>
        <pc:spChg chg="add mod">
          <ac:chgData name="Mari Sian.Whittaker - SCH.539" userId="S::msianwhittaker@educ.somerset.gov.uk::5578d3dd-76cd-4967-a8a2-8969f155d436" providerId="AD" clId="Web-{995C06D7-5608-2337-B87C-8ADDB4548C10}" dt="2018-10-23T19:33:10.513" v="4238" actId="14100"/>
          <ac:spMkLst>
            <pc:docMk/>
            <pc:sldMk cId="3807385602" sldId="284"/>
            <ac:spMk id="26" creationId="{B0C9371B-63E0-4C20-B079-453412CA1FCB}"/>
          </ac:spMkLst>
        </pc:spChg>
        <pc:spChg chg="add mod">
          <ac:chgData name="Mari Sian.Whittaker - SCH.539" userId="S::msianwhittaker@educ.somerset.gov.uk::5578d3dd-76cd-4967-a8a2-8969f155d436" providerId="AD" clId="Web-{995C06D7-5608-2337-B87C-8ADDB4548C10}" dt="2018-10-23T19:33:03.497" v="4236" actId="14100"/>
          <ac:spMkLst>
            <pc:docMk/>
            <pc:sldMk cId="3807385602" sldId="284"/>
            <ac:spMk id="27" creationId="{48411378-BDA1-4DA5-A709-B14ED3C1FAA2}"/>
          </ac:spMkLst>
        </pc:spChg>
        <pc:spChg chg="mod">
          <ac:chgData name="Mari Sian.Whittaker - SCH.539" userId="S::msianwhittaker@educ.somerset.gov.uk::5578d3dd-76cd-4967-a8a2-8969f155d436" providerId="AD" clId="Web-{995C06D7-5608-2337-B87C-8ADDB4548C10}" dt="2018-10-23T19:30:02.248" v="4183" actId="1076"/>
          <ac:spMkLst>
            <pc:docMk/>
            <pc:sldMk cId="3807385602" sldId="284"/>
            <ac:spMk id="20484" creationId="{00000000-0000-0000-0000-000000000000}"/>
          </ac:spMkLst>
        </pc:spChg>
        <pc:spChg chg="del">
          <ac:chgData name="Mari Sian.Whittaker - SCH.539" userId="S::msianwhittaker@educ.somerset.gov.uk::5578d3dd-76cd-4967-a8a2-8969f155d436" providerId="AD" clId="Web-{995C06D7-5608-2337-B87C-8ADDB4548C10}" dt="2018-10-23T19:32:50.888" v="4232"/>
          <ac:spMkLst>
            <pc:docMk/>
            <pc:sldMk cId="3807385602" sldId="284"/>
            <ac:spMk id="20485" creationId="{00000000-0000-0000-0000-000000000000}"/>
          </ac:spMkLst>
        </pc:spChg>
        <pc:spChg chg="mod">
          <ac:chgData name="Mari Sian.Whittaker - SCH.539" userId="S::msianwhittaker@educ.somerset.gov.uk::5578d3dd-76cd-4967-a8a2-8969f155d436" providerId="AD" clId="Web-{995C06D7-5608-2337-B87C-8ADDB4548C10}" dt="2018-10-23T19:31:53.388" v="4216" actId="1076"/>
          <ac:spMkLst>
            <pc:docMk/>
            <pc:sldMk cId="3807385602" sldId="284"/>
            <ac:spMk id="20486" creationId="{00000000-0000-0000-0000-000000000000}"/>
          </ac:spMkLst>
        </pc:spChg>
        <pc:spChg chg="mod">
          <ac:chgData name="Mari Sian.Whittaker - SCH.539" userId="S::msianwhittaker@educ.somerset.gov.uk::5578d3dd-76cd-4967-a8a2-8969f155d436" providerId="AD" clId="Web-{995C06D7-5608-2337-B87C-8ADDB4548C10}" dt="2018-10-23T19:31:50.545" v="4215" actId="1076"/>
          <ac:spMkLst>
            <pc:docMk/>
            <pc:sldMk cId="3807385602" sldId="284"/>
            <ac:spMk id="20487" creationId="{00000000-0000-0000-0000-000000000000}"/>
          </ac:spMkLst>
        </pc:spChg>
        <pc:spChg chg="mod">
          <ac:chgData name="Mari Sian.Whittaker - SCH.539" userId="S::msianwhittaker@educ.somerset.gov.uk::5578d3dd-76cd-4967-a8a2-8969f155d436" providerId="AD" clId="Web-{995C06D7-5608-2337-B87C-8ADDB4548C10}" dt="2018-10-23T19:31:46.904" v="4214" actId="1076"/>
          <ac:spMkLst>
            <pc:docMk/>
            <pc:sldMk cId="3807385602" sldId="284"/>
            <ac:spMk id="20488" creationId="{00000000-0000-0000-0000-000000000000}"/>
          </ac:spMkLst>
        </pc:spChg>
        <pc:spChg chg="mod">
          <ac:chgData name="Mari Sian.Whittaker - SCH.539" userId="S::msianwhittaker@educ.somerset.gov.uk::5578d3dd-76cd-4967-a8a2-8969f155d436" providerId="AD" clId="Web-{995C06D7-5608-2337-B87C-8ADDB4548C10}" dt="2018-10-23T19:31:45.013" v="4213" actId="1076"/>
          <ac:spMkLst>
            <pc:docMk/>
            <pc:sldMk cId="3807385602" sldId="284"/>
            <ac:spMk id="20489" creationId="{00000000-0000-0000-0000-000000000000}"/>
          </ac:spMkLst>
        </pc:spChg>
        <pc:spChg chg="mod">
          <ac:chgData name="Mari Sian.Whittaker - SCH.539" userId="S::msianwhittaker@educ.somerset.gov.uk::5578d3dd-76cd-4967-a8a2-8969f155d436" providerId="AD" clId="Web-{995C06D7-5608-2337-B87C-8ADDB4548C10}" dt="2018-10-23T19:31:40.357" v="4212" actId="1076"/>
          <ac:spMkLst>
            <pc:docMk/>
            <pc:sldMk cId="3807385602" sldId="284"/>
            <ac:spMk id="20490" creationId="{00000000-0000-0000-0000-000000000000}"/>
          </ac:spMkLst>
        </pc:spChg>
        <pc:spChg chg="mod">
          <ac:chgData name="Mari Sian.Whittaker - SCH.539" userId="S::msianwhittaker@educ.somerset.gov.uk::5578d3dd-76cd-4967-a8a2-8969f155d436" providerId="AD" clId="Web-{995C06D7-5608-2337-B87C-8ADDB4548C10}" dt="2018-10-23T19:30:47.889" v="4199" actId="14100"/>
          <ac:spMkLst>
            <pc:docMk/>
            <pc:sldMk cId="3807385602" sldId="284"/>
            <ac:spMk id="20491" creationId="{00000000-0000-0000-0000-000000000000}"/>
          </ac:spMkLst>
        </pc:spChg>
        <pc:spChg chg="mod">
          <ac:chgData name="Mari Sian.Whittaker - SCH.539" userId="S::msianwhittaker@educ.somerset.gov.uk::5578d3dd-76cd-4967-a8a2-8969f155d436" providerId="AD" clId="Web-{995C06D7-5608-2337-B87C-8ADDB4548C10}" dt="2018-10-23T19:30:10.483" v="4186" actId="1076"/>
          <ac:spMkLst>
            <pc:docMk/>
            <pc:sldMk cId="3807385602" sldId="284"/>
            <ac:spMk id="20494" creationId="{00000000-0000-0000-0000-000000000000}"/>
          </ac:spMkLst>
        </pc:spChg>
        <pc:spChg chg="mod">
          <ac:chgData name="Mari Sian.Whittaker - SCH.539" userId="S::msianwhittaker@educ.somerset.gov.uk::5578d3dd-76cd-4967-a8a2-8969f155d436" providerId="AD" clId="Web-{995C06D7-5608-2337-B87C-8ADDB4548C10}" dt="2018-10-23T19:31:32.732" v="4210" actId="14100"/>
          <ac:spMkLst>
            <pc:docMk/>
            <pc:sldMk cId="3807385602" sldId="284"/>
            <ac:spMk id="20495" creationId="{00000000-0000-0000-0000-000000000000}"/>
          </ac:spMkLst>
        </pc:spChg>
        <pc:spChg chg="mod">
          <ac:chgData name="Mari Sian.Whittaker - SCH.539" userId="S::msianwhittaker@educ.somerset.gov.uk::5578d3dd-76cd-4967-a8a2-8969f155d436" providerId="AD" clId="Web-{995C06D7-5608-2337-B87C-8ADDB4548C10}" dt="2018-10-23T19:30:38.576" v="4198" actId="1076"/>
          <ac:spMkLst>
            <pc:docMk/>
            <pc:sldMk cId="3807385602" sldId="284"/>
            <ac:spMk id="20496" creationId="{00000000-0000-0000-0000-000000000000}"/>
          </ac:spMkLst>
        </pc:spChg>
        <pc:spChg chg="add del mod">
          <ac:chgData name="Mari Sian.Whittaker - SCH.539" userId="S::msianwhittaker@educ.somerset.gov.uk::5578d3dd-76cd-4967-a8a2-8969f155d436" providerId="AD" clId="Web-{995C06D7-5608-2337-B87C-8ADDB4548C10}" dt="2018-10-23T19:31:27.779" v="4208" actId="1076"/>
          <ac:spMkLst>
            <pc:docMk/>
            <pc:sldMk cId="3807385602" sldId="284"/>
            <ac:spMk id="20497" creationId="{00000000-0000-0000-0000-000000000000}"/>
          </ac:spMkLst>
        </pc:spChg>
        <pc:spChg chg="mod">
          <ac:chgData name="Mari Sian.Whittaker - SCH.539" userId="S::msianwhittaker@educ.somerset.gov.uk::5578d3dd-76cd-4967-a8a2-8969f155d436" providerId="AD" clId="Web-{995C06D7-5608-2337-B87C-8ADDB4548C10}" dt="2018-10-23T19:31:24.842" v="4207" actId="1076"/>
          <ac:spMkLst>
            <pc:docMk/>
            <pc:sldMk cId="3807385602" sldId="284"/>
            <ac:spMk id="20498" creationId="{00000000-0000-0000-0000-000000000000}"/>
          </ac:spMkLst>
        </pc:spChg>
        <pc:spChg chg="mod">
          <ac:chgData name="Mari Sian.Whittaker - SCH.539" userId="S::msianwhittaker@educ.somerset.gov.uk::5578d3dd-76cd-4967-a8a2-8969f155d436" providerId="AD" clId="Web-{995C06D7-5608-2337-B87C-8ADDB4548C10}" dt="2018-10-23T19:30:56.498" v="4201" actId="14100"/>
          <ac:spMkLst>
            <pc:docMk/>
            <pc:sldMk cId="3807385602" sldId="284"/>
            <ac:spMk id="20501" creationId="{00000000-0000-0000-0000-000000000000}"/>
          </ac:spMkLst>
        </pc:spChg>
        <pc:spChg chg="mod">
          <ac:chgData name="Mari Sian.Whittaker - SCH.539" userId="S::msianwhittaker@educ.somerset.gov.uk::5578d3dd-76cd-4967-a8a2-8969f155d436" providerId="AD" clId="Web-{995C06D7-5608-2337-B87C-8ADDB4548C10}" dt="2018-10-23T19:30:27.670" v="4193" actId="14100"/>
          <ac:spMkLst>
            <pc:docMk/>
            <pc:sldMk cId="3807385602" sldId="284"/>
            <ac:spMk id="20503" creationId="{00000000-0000-0000-0000-000000000000}"/>
          </ac:spMkLst>
        </pc:spChg>
        <pc:spChg chg="mod">
          <ac:chgData name="Mari Sian.Whittaker - SCH.539" userId="S::msianwhittaker@educ.somerset.gov.uk::5578d3dd-76cd-4967-a8a2-8969f155d436" providerId="AD" clId="Web-{995C06D7-5608-2337-B87C-8ADDB4548C10}" dt="2018-10-23T19:31:00.154" v="4202" actId="14100"/>
          <ac:spMkLst>
            <pc:docMk/>
            <pc:sldMk cId="3807385602" sldId="284"/>
            <ac:spMk id="20504" creationId="{00000000-0000-0000-0000-000000000000}"/>
          </ac:spMkLst>
        </pc:spChg>
        <pc:spChg chg="mod">
          <ac:chgData name="Mari Sian.Whittaker - SCH.539" userId="S::msianwhittaker@educ.somerset.gov.uk::5578d3dd-76cd-4967-a8a2-8969f155d436" providerId="AD" clId="Web-{995C06D7-5608-2337-B87C-8ADDB4548C10}" dt="2018-10-23T19:30:24.826" v="4192" actId="1076"/>
          <ac:spMkLst>
            <pc:docMk/>
            <pc:sldMk cId="3807385602" sldId="284"/>
            <ac:spMk id="20505" creationId="{00000000-0000-0000-0000-000000000000}"/>
          </ac:spMkLst>
        </pc:spChg>
        <pc:spChg chg="del mod">
          <ac:chgData name="Mari Sian.Whittaker - SCH.539" userId="S::msianwhittaker@educ.somerset.gov.uk::5578d3dd-76cd-4967-a8a2-8969f155d436" providerId="AD" clId="Web-{995C06D7-5608-2337-B87C-8ADDB4548C10}" dt="2018-10-23T19:32:38.013" v="4227"/>
          <ac:spMkLst>
            <pc:docMk/>
            <pc:sldMk cId="3807385602" sldId="284"/>
            <ac:spMk id="20507" creationId="{00000000-0000-0000-0000-000000000000}"/>
          </ac:spMkLst>
        </pc:spChg>
        <pc:spChg chg="mod">
          <ac:chgData name="Mari Sian.Whittaker - SCH.539" userId="S::msianwhittaker@educ.somerset.gov.uk::5578d3dd-76cd-4967-a8a2-8969f155d436" providerId="AD" clId="Web-{995C06D7-5608-2337-B87C-8ADDB4548C10}" dt="2018-10-23T19:32:48.528" v="4231" actId="14100"/>
          <ac:spMkLst>
            <pc:docMk/>
            <pc:sldMk cId="3807385602" sldId="284"/>
            <ac:spMk id="20509" creationId="{00000000-0000-0000-0000-000000000000}"/>
          </ac:spMkLst>
        </pc:spChg>
        <pc:spChg chg="mod">
          <ac:chgData name="Mari Sian.Whittaker - SCH.539" userId="S::msianwhittaker@educ.somerset.gov.uk::5578d3dd-76cd-4967-a8a2-8969f155d436" providerId="AD" clId="Web-{995C06D7-5608-2337-B87C-8ADDB4548C10}" dt="2018-10-23T19:30:21.029" v="4190" actId="1076"/>
          <ac:spMkLst>
            <pc:docMk/>
            <pc:sldMk cId="3807385602" sldId="284"/>
            <ac:spMk id="20510" creationId="{00000000-0000-0000-0000-000000000000}"/>
          </ac:spMkLst>
        </pc:spChg>
        <pc:spChg chg="mod">
          <ac:chgData name="Mari Sian.Whittaker - SCH.539" userId="S::msianwhittaker@educ.somerset.gov.uk::5578d3dd-76cd-4967-a8a2-8969f155d436" providerId="AD" clId="Web-{995C06D7-5608-2337-B87C-8ADDB4548C10}" dt="2018-10-23T19:32:40.919" v="4228" actId="1076"/>
          <ac:spMkLst>
            <pc:docMk/>
            <pc:sldMk cId="3807385602" sldId="284"/>
            <ac:spMk id="20512" creationId="{00000000-0000-0000-0000-000000000000}"/>
          </ac:spMkLst>
        </pc:spChg>
        <pc:spChg chg="mod">
          <ac:chgData name="Mari Sian.Whittaker - SCH.539" userId="S::msianwhittaker@educ.somerset.gov.uk::5578d3dd-76cd-4967-a8a2-8969f155d436" providerId="AD" clId="Web-{995C06D7-5608-2337-B87C-8ADDB4548C10}" dt="2018-10-23T19:32:45.216" v="4230" actId="1076"/>
          <ac:spMkLst>
            <pc:docMk/>
            <pc:sldMk cId="3807385602" sldId="284"/>
            <ac:spMk id="20513" creationId="{00000000-0000-0000-0000-000000000000}"/>
          </ac:spMkLst>
        </pc:spChg>
      </pc:sldChg>
      <pc:sldChg chg="modSp new">
        <pc:chgData name="Mari Sian.Whittaker - SCH.539" userId="S::msianwhittaker@educ.somerset.gov.uk::5578d3dd-76cd-4967-a8a2-8969f155d436" providerId="AD" clId="Web-{995C06D7-5608-2337-B87C-8ADDB4548C10}" dt="2018-10-23T19:50:19.147" v="5292" actId="14100"/>
        <pc:sldMkLst>
          <pc:docMk/>
          <pc:sldMk cId="232483722" sldId="285"/>
        </pc:sldMkLst>
        <pc:spChg chg="mod">
          <ac:chgData name="Mari Sian.Whittaker - SCH.539" userId="S::msianwhittaker@educ.somerset.gov.uk::5578d3dd-76cd-4967-a8a2-8969f155d436" providerId="AD" clId="Web-{995C06D7-5608-2337-B87C-8ADDB4548C10}" dt="2018-10-23T19:50:19.147" v="5292" actId="14100"/>
          <ac:spMkLst>
            <pc:docMk/>
            <pc:sldMk cId="232483722" sldId="285"/>
            <ac:spMk id="2" creationId="{86E0987D-0531-463A-9B5F-172DB1F312CC}"/>
          </ac:spMkLst>
        </pc:spChg>
        <pc:spChg chg="mod">
          <ac:chgData name="Mari Sian.Whittaker - SCH.539" userId="S::msianwhittaker@educ.somerset.gov.uk::5578d3dd-76cd-4967-a8a2-8969f155d436" providerId="AD" clId="Web-{995C06D7-5608-2337-B87C-8ADDB4548C10}" dt="2018-10-23T19:49:55.757" v="5274" actId="1076"/>
          <ac:spMkLst>
            <pc:docMk/>
            <pc:sldMk cId="232483722" sldId="285"/>
            <ac:spMk id="3" creationId="{0D7BC0AD-1740-477A-B7F1-08E9C1DBBEE3}"/>
          </ac:spMkLst>
        </pc:spChg>
      </pc:sldChg>
      <pc:sldChg chg="delSp modSp add ord replId">
        <pc:chgData name="Mari Sian.Whittaker - SCH.539" userId="S::msianwhittaker@educ.somerset.gov.uk::5578d3dd-76cd-4967-a8a2-8969f155d436" providerId="AD" clId="Web-{995C06D7-5608-2337-B87C-8ADDB4548C10}" dt="2018-10-23T19:53:51.411" v="5351"/>
        <pc:sldMkLst>
          <pc:docMk/>
          <pc:sldMk cId="3299200647" sldId="286"/>
        </pc:sldMkLst>
        <pc:spChg chg="mod">
          <ac:chgData name="Mari Sian.Whittaker - SCH.539" userId="S::msianwhittaker@educ.somerset.gov.uk::5578d3dd-76cd-4967-a8a2-8969f155d436" providerId="AD" clId="Web-{995C06D7-5608-2337-B87C-8ADDB4548C10}" dt="2018-10-23T19:53:11.849" v="5330" actId="20577"/>
          <ac:spMkLst>
            <pc:docMk/>
            <pc:sldMk cId="3299200647" sldId="286"/>
            <ac:spMk id="2" creationId="{69BE11DC-C499-4FCC-BD22-EC5A0DDA0C34}"/>
          </ac:spMkLst>
        </pc:spChg>
        <pc:spChg chg="mod">
          <ac:chgData name="Mari Sian.Whittaker - SCH.539" userId="S::msianwhittaker@educ.somerset.gov.uk::5578d3dd-76cd-4967-a8a2-8969f155d436" providerId="AD" clId="Web-{995C06D7-5608-2337-B87C-8ADDB4548C10}" dt="2018-10-23T19:53:13.630" v="5333" actId="20577"/>
          <ac:spMkLst>
            <pc:docMk/>
            <pc:sldMk cId="3299200647" sldId="286"/>
            <ac:spMk id="6" creationId="{CAD81FFA-9482-4535-86C5-57DF6552150F}"/>
          </ac:spMkLst>
        </pc:spChg>
        <pc:picChg chg="del">
          <ac:chgData name="Mari Sian.Whittaker - SCH.539" userId="S::msianwhittaker@educ.somerset.gov.uk::5578d3dd-76cd-4967-a8a2-8969f155d436" providerId="AD" clId="Web-{995C06D7-5608-2337-B87C-8ADDB4548C10}" dt="2018-10-23T19:53:51.411" v="5351"/>
          <ac:picMkLst>
            <pc:docMk/>
            <pc:sldMk cId="3299200647" sldId="286"/>
            <ac:picMk id="4" creationId="{DDD57073-923D-4400-8567-3336FFB73BBE}"/>
          </ac:picMkLst>
        </pc:picChg>
      </pc:sldChg>
      <pc:sldChg chg="delSp modSp add replId">
        <pc:chgData name="Mari Sian.Whittaker - SCH.539" userId="S::msianwhittaker@educ.somerset.gov.uk::5578d3dd-76cd-4967-a8a2-8969f155d436" providerId="AD" clId="Web-{995C06D7-5608-2337-B87C-8ADDB4548C10}" dt="2018-10-23T19:53:48.911" v="5350"/>
        <pc:sldMkLst>
          <pc:docMk/>
          <pc:sldMk cId="1424067269" sldId="287"/>
        </pc:sldMkLst>
        <pc:spChg chg="mod">
          <ac:chgData name="Mari Sian.Whittaker - SCH.539" userId="S::msianwhittaker@educ.somerset.gov.uk::5578d3dd-76cd-4967-a8a2-8969f155d436" providerId="AD" clId="Web-{995C06D7-5608-2337-B87C-8ADDB4548C10}" dt="2018-10-23T19:53:47.692" v="5349" actId="1076"/>
          <ac:spMkLst>
            <pc:docMk/>
            <pc:sldMk cId="1424067269" sldId="287"/>
            <ac:spMk id="2" creationId="{69BE11DC-C499-4FCC-BD22-EC5A0DDA0C34}"/>
          </ac:spMkLst>
        </pc:spChg>
        <pc:picChg chg="del">
          <ac:chgData name="Mari Sian.Whittaker - SCH.539" userId="S::msianwhittaker@educ.somerset.gov.uk::5578d3dd-76cd-4967-a8a2-8969f155d436" providerId="AD" clId="Web-{995C06D7-5608-2337-B87C-8ADDB4548C10}" dt="2018-10-23T19:53:48.911" v="5350"/>
          <ac:picMkLst>
            <pc:docMk/>
            <pc:sldMk cId="1424067269" sldId="287"/>
            <ac:picMk id="4" creationId="{DDD57073-923D-4400-8567-3336FFB73BBE}"/>
          </ac:picMkLst>
        </pc:picChg>
      </pc:sldChg>
      <pc:sldChg chg="modSp new">
        <pc:chgData name="Mari Sian.Whittaker - SCH.539" userId="S::msianwhittaker@educ.somerset.gov.uk::5578d3dd-76cd-4967-a8a2-8969f155d436" providerId="AD" clId="Web-{995C06D7-5608-2337-B87C-8ADDB4548C10}" dt="2018-10-23T19:54:54.566" v="5382" actId="20577"/>
        <pc:sldMkLst>
          <pc:docMk/>
          <pc:sldMk cId="2311507451" sldId="288"/>
        </pc:sldMkLst>
        <pc:spChg chg="mod">
          <ac:chgData name="Mari Sian.Whittaker - SCH.539" userId="S::msianwhittaker@educ.somerset.gov.uk::5578d3dd-76cd-4967-a8a2-8969f155d436" providerId="AD" clId="Web-{995C06D7-5608-2337-B87C-8ADDB4548C10}" dt="2018-10-23T19:54:54.566" v="5382" actId="20577"/>
          <ac:spMkLst>
            <pc:docMk/>
            <pc:sldMk cId="2311507451" sldId="288"/>
            <ac:spMk id="2" creationId="{4BACB43D-FF64-4EA9-97AE-EBC0ABEC664E}"/>
          </ac:spMkLst>
        </pc:spChg>
      </pc:sldChg>
      <pc:sldChg chg="modSp new">
        <pc:chgData name="Mari Sian.Whittaker - SCH.539" userId="S::msianwhittaker@educ.somerset.gov.uk::5578d3dd-76cd-4967-a8a2-8969f155d436" providerId="AD" clId="Web-{995C06D7-5608-2337-B87C-8ADDB4548C10}" dt="2018-10-23T19:54:46.473" v="5376"/>
        <pc:sldMkLst>
          <pc:docMk/>
          <pc:sldMk cId="2496013516" sldId="289"/>
        </pc:sldMkLst>
        <pc:spChg chg="mod">
          <ac:chgData name="Mari Sian.Whittaker - SCH.539" userId="S::msianwhittaker@educ.somerset.gov.uk::5578d3dd-76cd-4967-a8a2-8969f155d436" providerId="AD" clId="Web-{995C06D7-5608-2337-B87C-8ADDB4548C10}" dt="2018-10-23T19:54:46.473" v="5376"/>
          <ac:spMkLst>
            <pc:docMk/>
            <pc:sldMk cId="2496013516" sldId="289"/>
            <ac:spMk id="2" creationId="{235A748B-9454-40BA-9067-815EAB08C6C5}"/>
          </ac:spMkLst>
        </pc:spChg>
      </pc:sldChg>
    </pc:docChg>
  </pc:docChgLst>
  <pc:docChgLst>
    <pc:chgData name="Mari Sian.Whittaker - SCH.539" userId="S::msianwhittaker@educ.somerset.gov.uk::5578d3dd-76cd-4967-a8a2-8969f155d436" providerId="AD" clId="Web-{D0908C77-0DBF-15A0-E65C-84E3444233BF}"/>
    <pc:docChg chg="addSld delSld modSld">
      <pc:chgData name="Mari Sian.Whittaker - SCH.539" userId="S::msianwhittaker@educ.somerset.gov.uk::5578d3dd-76cd-4967-a8a2-8969f155d436" providerId="AD" clId="Web-{D0908C77-0DBF-15A0-E65C-84E3444233BF}" dt="2019-01-21T13:13:45.305" v="40" actId="20577"/>
      <pc:docMkLst>
        <pc:docMk/>
      </pc:docMkLst>
      <pc:sldChg chg="modSp">
        <pc:chgData name="Mari Sian.Whittaker - SCH.539" userId="S::msianwhittaker@educ.somerset.gov.uk::5578d3dd-76cd-4967-a8a2-8969f155d436" providerId="AD" clId="Web-{D0908C77-0DBF-15A0-E65C-84E3444233BF}" dt="2019-01-21T12:58:50.051" v="6" actId="20577"/>
        <pc:sldMkLst>
          <pc:docMk/>
          <pc:sldMk cId="1198211483" sldId="277"/>
        </pc:sldMkLst>
        <pc:spChg chg="mod">
          <ac:chgData name="Mari Sian.Whittaker - SCH.539" userId="S::msianwhittaker@educ.somerset.gov.uk::5578d3dd-76cd-4967-a8a2-8969f155d436" providerId="AD" clId="Web-{D0908C77-0DBF-15A0-E65C-84E3444233BF}" dt="2019-01-21T12:58:50.051" v="6" actId="20577"/>
          <ac:spMkLst>
            <pc:docMk/>
            <pc:sldMk cId="1198211483" sldId="277"/>
            <ac:spMk id="6" creationId="{CAD81FFA-9482-4535-86C5-57DF6552150F}"/>
          </ac:spMkLst>
        </pc:spChg>
      </pc:sldChg>
      <pc:sldChg chg="modSp">
        <pc:chgData name="Mari Sian.Whittaker - SCH.539" userId="S::msianwhittaker@educ.somerset.gov.uk::5578d3dd-76cd-4967-a8a2-8969f155d436" providerId="AD" clId="Web-{D0908C77-0DBF-15A0-E65C-84E3444233BF}" dt="2019-01-21T12:58:11.114" v="0" actId="20577"/>
        <pc:sldMkLst>
          <pc:docMk/>
          <pc:sldMk cId="294794284" sldId="279"/>
        </pc:sldMkLst>
        <pc:spChg chg="mod">
          <ac:chgData name="Mari Sian.Whittaker - SCH.539" userId="S::msianwhittaker@educ.somerset.gov.uk::5578d3dd-76cd-4967-a8a2-8969f155d436" providerId="AD" clId="Web-{D0908C77-0DBF-15A0-E65C-84E3444233BF}" dt="2019-01-21T12:58:11.114" v="0" actId="20577"/>
          <ac:spMkLst>
            <pc:docMk/>
            <pc:sldMk cId="294794284" sldId="279"/>
            <ac:spMk id="3" creationId="{ED366082-B779-472F-A1F7-FD9A06A6CF79}"/>
          </ac:spMkLst>
        </pc:spChg>
      </pc:sldChg>
      <pc:sldChg chg="del">
        <pc:chgData name="Mari Sian.Whittaker - SCH.539" userId="S::msianwhittaker@educ.somerset.gov.uk::5578d3dd-76cd-4967-a8a2-8969f155d436" providerId="AD" clId="Web-{D0908C77-0DBF-15A0-E65C-84E3444233BF}" dt="2019-01-21T12:58:39.223" v="2"/>
        <pc:sldMkLst>
          <pc:docMk/>
          <pc:sldMk cId="3299200647" sldId="286"/>
        </pc:sldMkLst>
      </pc:sldChg>
      <pc:sldChg chg="del">
        <pc:chgData name="Mari Sian.Whittaker - SCH.539" userId="S::msianwhittaker@educ.somerset.gov.uk::5578d3dd-76cd-4967-a8a2-8969f155d436" providerId="AD" clId="Web-{D0908C77-0DBF-15A0-E65C-84E3444233BF}" dt="2019-01-21T12:58:37.332" v="1"/>
        <pc:sldMkLst>
          <pc:docMk/>
          <pc:sldMk cId="1424067269" sldId="287"/>
        </pc:sldMkLst>
      </pc:sldChg>
      <pc:sldChg chg="del">
        <pc:chgData name="Mari Sian.Whittaker - SCH.539" userId="S::msianwhittaker@educ.somerset.gov.uk::5578d3dd-76cd-4967-a8a2-8969f155d436" providerId="AD" clId="Web-{D0908C77-0DBF-15A0-E65C-84E3444233BF}" dt="2019-01-21T12:58:39.535" v="3"/>
        <pc:sldMkLst>
          <pc:docMk/>
          <pc:sldMk cId="2496013516" sldId="289"/>
        </pc:sldMkLst>
      </pc:sldChg>
      <pc:sldChg chg="delSp modSp new">
        <pc:chgData name="Mari Sian.Whittaker - SCH.539" userId="S::msianwhittaker@educ.somerset.gov.uk::5578d3dd-76cd-4967-a8a2-8969f155d436" providerId="AD" clId="Web-{D0908C77-0DBF-15A0-E65C-84E3444233BF}" dt="2019-01-21T13:13:45.305" v="39" actId="20577"/>
        <pc:sldMkLst>
          <pc:docMk/>
          <pc:sldMk cId="167633150" sldId="292"/>
        </pc:sldMkLst>
        <pc:spChg chg="mod">
          <ac:chgData name="Mari Sian.Whittaker - SCH.539" userId="S::msianwhittaker@educ.somerset.gov.uk::5578d3dd-76cd-4967-a8a2-8969f155d436" providerId="AD" clId="Web-{D0908C77-0DBF-15A0-E65C-84E3444233BF}" dt="2019-01-21T13:13:45.305" v="39" actId="20577"/>
          <ac:spMkLst>
            <pc:docMk/>
            <pc:sldMk cId="167633150" sldId="292"/>
            <ac:spMk id="2" creationId="{6C53178C-98EC-4465-9047-21EDFF322FBE}"/>
          </ac:spMkLst>
        </pc:spChg>
        <pc:spChg chg="del">
          <ac:chgData name="Mari Sian.Whittaker - SCH.539" userId="S::msianwhittaker@educ.somerset.gov.uk::5578d3dd-76cd-4967-a8a2-8969f155d436" providerId="AD" clId="Web-{D0908C77-0DBF-15A0-E65C-84E3444233BF}" dt="2019-01-21T12:59:10.738" v="17"/>
          <ac:spMkLst>
            <pc:docMk/>
            <pc:sldMk cId="167633150" sldId="292"/>
            <ac:spMk id="3" creationId="{D2A1C202-F74B-4A8F-9789-F1AA6F6ADD85}"/>
          </ac:spMkLst>
        </pc:spChg>
      </pc:sldChg>
    </pc:docChg>
  </pc:docChgLst>
  <pc:docChgLst>
    <pc:chgData name="Mari Sian.Whittaker - SCH.539" userId="S::msianwhittaker@educ.somerset.gov.uk::5578d3dd-76cd-4967-a8a2-8969f155d436" providerId="AD" clId="Web-{4B3A4C48-186F-4CCD-900A-19837A0E5539}"/>
    <pc:docChg chg="addSld delSld modSld sldOrd">
      <pc:chgData name="Mari Sian.Whittaker - SCH.539" userId="S::msianwhittaker@educ.somerset.gov.uk::5578d3dd-76cd-4967-a8a2-8969f155d436" providerId="AD" clId="Web-{4B3A4C48-186F-4CCD-900A-19837A0E5539}" dt="2018-05-09T05:20:35.052" v="8"/>
      <pc:docMkLst>
        <pc:docMk/>
      </pc:docMkLst>
      <pc:sldChg chg="modSp">
        <pc:chgData name="Mari Sian.Whittaker - SCH.539" userId="S::msianwhittaker@educ.somerset.gov.uk::5578d3dd-76cd-4967-a8a2-8969f155d436" providerId="AD" clId="Web-{4B3A4C48-186F-4CCD-900A-19837A0E5539}" dt="2018-05-09T05:20:26.394" v="7" actId="1076"/>
        <pc:sldMkLst>
          <pc:docMk/>
          <pc:sldMk cId="1884974267" sldId="260"/>
        </pc:sldMkLst>
        <pc:spChg chg="mod">
          <ac:chgData name="Mari Sian.Whittaker - SCH.539" userId="S::msianwhittaker@educ.somerset.gov.uk::5578d3dd-76cd-4967-a8a2-8969f155d436" providerId="AD" clId="Web-{4B3A4C48-186F-4CCD-900A-19837A0E5539}" dt="2018-05-09T05:20:26.394" v="7" actId="1076"/>
          <ac:spMkLst>
            <pc:docMk/>
            <pc:sldMk cId="1884974267" sldId="260"/>
            <ac:spMk id="4" creationId="{3439F3F2-7BA5-4F50-9774-34030D70CFFE}"/>
          </ac:spMkLst>
        </pc:spChg>
      </pc:sldChg>
      <pc:sldChg chg="del">
        <pc:chgData name="Mari Sian.Whittaker - SCH.539" userId="S::msianwhittaker@educ.somerset.gov.uk::5578d3dd-76cd-4967-a8a2-8969f155d436" providerId="AD" clId="Web-{4B3A4C48-186F-4CCD-900A-19837A0E5539}" dt="2018-05-09T05:20:35.052" v="8"/>
        <pc:sldMkLst>
          <pc:docMk/>
          <pc:sldMk cId="310923780" sldId="261"/>
        </pc:sldMkLst>
      </pc:sldChg>
      <pc:sldChg chg="modSp add ord">
        <pc:chgData name="Mari Sian.Whittaker - SCH.539" userId="S::msianwhittaker@educ.somerset.gov.uk::5578d3dd-76cd-4967-a8a2-8969f155d436" providerId="AD" clId="Web-{4B3A4C48-186F-4CCD-900A-19837A0E5539}" dt="2018-05-09T05:19:48.060" v="4" actId="20577"/>
        <pc:sldMkLst>
          <pc:docMk/>
          <pc:sldMk cId="1346166125" sldId="268"/>
        </pc:sldMkLst>
        <pc:spChg chg="mod">
          <ac:chgData name="Mari Sian.Whittaker - SCH.539" userId="S::msianwhittaker@educ.somerset.gov.uk::5578d3dd-76cd-4967-a8a2-8969f155d436" providerId="AD" clId="Web-{4B3A4C48-186F-4CCD-900A-19837A0E5539}" dt="2018-05-09T05:19:41.653" v="3" actId="1076"/>
          <ac:spMkLst>
            <pc:docMk/>
            <pc:sldMk cId="1346166125" sldId="268"/>
            <ac:spMk id="2" creationId="{97AFAF6D-13BD-4566-8EDA-125B4615AD19}"/>
          </ac:spMkLst>
        </pc:spChg>
        <pc:spChg chg="mod">
          <ac:chgData name="Mari Sian.Whittaker - SCH.539" userId="S::msianwhittaker@educ.somerset.gov.uk::5578d3dd-76cd-4967-a8a2-8969f155d436" providerId="AD" clId="Web-{4B3A4C48-186F-4CCD-900A-19837A0E5539}" dt="2018-05-09T05:19:48.060" v="4" actId="20577"/>
          <ac:spMkLst>
            <pc:docMk/>
            <pc:sldMk cId="1346166125" sldId="268"/>
            <ac:spMk id="3" creationId="{6A9B5AC1-A051-496C-A8AC-803A5461B369}"/>
          </ac:spMkLst>
        </pc:spChg>
      </pc:sldChg>
    </pc:docChg>
  </pc:docChgLst>
  <pc:docChgLst>
    <pc:chgData name="Mari Sian.Whittaker - SCH.539" userId="S::msianwhittaker@educ.somerset.gov.uk::5578d3dd-76cd-4967-a8a2-8969f155d436" providerId="AD" clId="Web-{B4BA6A03-86FE-49AA-B957-EC8C58CE03BC}"/>
    <pc:docChg chg="addSld delSld modSld sldOrd">
      <pc:chgData name="Mari Sian.Whittaker - SCH.539" userId="S::msianwhittaker@educ.somerset.gov.uk::5578d3dd-76cd-4967-a8a2-8969f155d436" providerId="AD" clId="Web-{B4BA6A03-86FE-49AA-B957-EC8C58CE03BC}" dt="2018-10-24T10:25:40.140" v="3220"/>
      <pc:docMkLst>
        <pc:docMk/>
      </pc:docMkLst>
      <pc:sldChg chg="addSp delSp modSp">
        <pc:chgData name="Mari Sian.Whittaker - SCH.539" userId="S::msianwhittaker@educ.somerset.gov.uk::5578d3dd-76cd-4967-a8a2-8969f155d436" providerId="AD" clId="Web-{B4BA6A03-86FE-49AA-B957-EC8C58CE03BC}" dt="2018-10-24T09:04:57.844" v="1045" actId="1076"/>
        <pc:sldMkLst>
          <pc:docMk/>
          <pc:sldMk cId="232483722" sldId="285"/>
        </pc:sldMkLst>
        <pc:spChg chg="del">
          <ac:chgData name="Mari Sian.Whittaker - SCH.539" userId="S::msianwhittaker@educ.somerset.gov.uk::5578d3dd-76cd-4967-a8a2-8969f155d436" providerId="AD" clId="Web-{B4BA6A03-86FE-49AA-B957-EC8C58CE03BC}" dt="2018-10-24T08:42:34.468" v="10"/>
          <ac:spMkLst>
            <pc:docMk/>
            <pc:sldMk cId="232483722" sldId="285"/>
            <ac:spMk id="3" creationId="{0D7BC0AD-1740-477A-B7F1-08E9C1DBBEE3}"/>
          </ac:spMkLst>
        </pc:spChg>
        <pc:spChg chg="add mod">
          <ac:chgData name="Mari Sian.Whittaker - SCH.539" userId="S::msianwhittaker@educ.somerset.gov.uk::5578d3dd-76cd-4967-a8a2-8969f155d436" providerId="AD" clId="Web-{B4BA6A03-86FE-49AA-B957-EC8C58CE03BC}" dt="2018-10-24T09:02:21.672" v="941" actId="1076"/>
          <ac:spMkLst>
            <pc:docMk/>
            <pc:sldMk cId="232483722" sldId="285"/>
            <ac:spMk id="4" creationId="{35F19529-8AE1-4B35-ADC1-3AA1986056DC}"/>
          </ac:spMkLst>
        </pc:spChg>
        <pc:spChg chg="add mod">
          <ac:chgData name="Mari Sian.Whittaker - SCH.539" userId="S::msianwhittaker@educ.somerset.gov.uk::5578d3dd-76cd-4967-a8a2-8969f155d436" providerId="AD" clId="Web-{B4BA6A03-86FE-49AA-B957-EC8C58CE03BC}" dt="2018-10-24T09:04:57.844" v="1045" actId="1076"/>
          <ac:spMkLst>
            <pc:docMk/>
            <pc:sldMk cId="232483722" sldId="285"/>
            <ac:spMk id="5" creationId="{3D6C39A7-F555-40B0-800F-43FA57D8DBFF}"/>
          </ac:spMkLst>
        </pc:spChg>
        <pc:spChg chg="add del mod">
          <ac:chgData name="Mari Sian.Whittaker - SCH.539" userId="S::msianwhittaker@educ.somerset.gov.uk::5578d3dd-76cd-4967-a8a2-8969f155d436" providerId="AD" clId="Web-{B4BA6A03-86FE-49AA-B957-EC8C58CE03BC}" dt="2018-10-24T08:58:20.234" v="766"/>
          <ac:spMkLst>
            <pc:docMk/>
            <pc:sldMk cId="232483722" sldId="285"/>
            <ac:spMk id="6" creationId="{B30DC649-F8FF-44B9-A2F4-2690439AA4A0}"/>
          </ac:spMkLst>
        </pc:spChg>
        <pc:spChg chg="add del mod">
          <ac:chgData name="Mari Sian.Whittaker - SCH.539" userId="S::msianwhittaker@educ.somerset.gov.uk::5578d3dd-76cd-4967-a8a2-8969f155d436" providerId="AD" clId="Web-{B4BA6A03-86FE-49AA-B957-EC8C58CE03BC}" dt="2018-10-24T09:03:48.297" v="980"/>
          <ac:spMkLst>
            <pc:docMk/>
            <pc:sldMk cId="232483722" sldId="285"/>
            <ac:spMk id="9" creationId="{058FCF89-4F8D-42B1-9D35-B719522F41E2}"/>
          </ac:spMkLst>
        </pc:spChg>
        <pc:graphicFrameChg chg="add del mod modGraphic">
          <ac:chgData name="Mari Sian.Whittaker - SCH.539" userId="S::msianwhittaker@educ.somerset.gov.uk::5578d3dd-76cd-4967-a8a2-8969f155d436" providerId="AD" clId="Web-{B4BA6A03-86FE-49AA-B957-EC8C58CE03BC}" dt="2018-10-24T09:03:58.203" v="981"/>
          <ac:graphicFrameMkLst>
            <pc:docMk/>
            <pc:sldMk cId="232483722" sldId="285"/>
            <ac:graphicFrameMk id="7" creationId="{70B26330-E252-49A4-AB8A-E0622E4FF538}"/>
          </ac:graphicFrameMkLst>
        </pc:graphicFrameChg>
      </pc:sldChg>
      <pc:sldChg chg="addSp modSp">
        <pc:chgData name="Mari Sian.Whittaker - SCH.539" userId="S::msianwhittaker@educ.somerset.gov.uk::5578d3dd-76cd-4967-a8a2-8969f155d436" providerId="AD" clId="Web-{B4BA6A03-86FE-49AA-B957-EC8C58CE03BC}" dt="2018-10-24T10:11:11.171" v="2437"/>
        <pc:sldMkLst>
          <pc:docMk/>
          <pc:sldMk cId="2311507451" sldId="288"/>
        </pc:sldMkLst>
        <pc:spChg chg="mod">
          <ac:chgData name="Mari Sian.Whittaker - SCH.539" userId="S::msianwhittaker@educ.somerset.gov.uk::5578d3dd-76cd-4967-a8a2-8969f155d436" providerId="AD" clId="Web-{B4BA6A03-86FE-49AA-B957-EC8C58CE03BC}" dt="2018-10-24T09:43:20.796" v="1960" actId="14100"/>
          <ac:spMkLst>
            <pc:docMk/>
            <pc:sldMk cId="2311507451" sldId="288"/>
            <ac:spMk id="3" creationId="{DC5B8DFA-10FA-43EF-B56F-8262F6B2AFEB}"/>
          </ac:spMkLst>
        </pc:spChg>
        <pc:spChg chg="add mod">
          <ac:chgData name="Mari Sian.Whittaker - SCH.539" userId="S::msianwhittaker@educ.somerset.gov.uk::5578d3dd-76cd-4967-a8a2-8969f155d436" providerId="AD" clId="Web-{B4BA6A03-86FE-49AA-B957-EC8C58CE03BC}" dt="2018-10-24T10:10:46.593" v="2427" actId="1076"/>
          <ac:spMkLst>
            <pc:docMk/>
            <pc:sldMk cId="2311507451" sldId="288"/>
            <ac:spMk id="4" creationId="{1ACF3863-5EAD-4096-89D1-FD311887BEE6}"/>
          </ac:spMkLst>
        </pc:spChg>
        <pc:spChg chg="add mod">
          <ac:chgData name="Mari Sian.Whittaker - SCH.539" userId="S::msianwhittaker@educ.somerset.gov.uk::5578d3dd-76cd-4967-a8a2-8969f155d436" providerId="AD" clId="Web-{B4BA6A03-86FE-49AA-B957-EC8C58CE03BC}" dt="2018-10-24T10:11:11.171" v="2437"/>
          <ac:spMkLst>
            <pc:docMk/>
            <pc:sldMk cId="2311507451" sldId="288"/>
            <ac:spMk id="5" creationId="{1D364A45-3D07-4395-8499-7C2E29D9A532}"/>
          </ac:spMkLst>
        </pc:spChg>
      </pc:sldChg>
      <pc:sldChg chg="delSp">
        <pc:chgData name="Mari Sian.Whittaker - SCH.539" userId="S::msianwhittaker@educ.somerset.gov.uk::5578d3dd-76cd-4967-a8a2-8969f155d436" providerId="AD" clId="Web-{B4BA6A03-86FE-49AA-B957-EC8C58CE03BC}" dt="2018-10-24T10:25:40.140" v="3220"/>
        <pc:sldMkLst>
          <pc:docMk/>
          <pc:sldMk cId="2496013516" sldId="289"/>
        </pc:sldMkLst>
        <pc:spChg chg="del">
          <ac:chgData name="Mari Sian.Whittaker - SCH.539" userId="S::msianwhittaker@educ.somerset.gov.uk::5578d3dd-76cd-4967-a8a2-8969f155d436" providerId="AD" clId="Web-{B4BA6A03-86FE-49AA-B957-EC8C58CE03BC}" dt="2018-10-24T10:25:40.140" v="3220"/>
          <ac:spMkLst>
            <pc:docMk/>
            <pc:sldMk cId="2496013516" sldId="289"/>
            <ac:spMk id="3" creationId="{825C723F-AA2D-4AF8-9064-73441ABA46A0}"/>
          </ac:spMkLst>
        </pc:spChg>
      </pc:sldChg>
      <pc:sldChg chg="modSp add del mod replId setBg">
        <pc:chgData name="Mari Sian.Whittaker - SCH.539" userId="S::msianwhittaker@educ.somerset.gov.uk::5578d3dd-76cd-4967-a8a2-8969f155d436" providerId="AD" clId="Web-{B4BA6A03-86FE-49AA-B957-EC8C58CE03BC}" dt="2018-10-24T08:42:24.140" v="9"/>
        <pc:sldMkLst>
          <pc:docMk/>
          <pc:sldMk cId="1324810188" sldId="290"/>
        </pc:sldMkLst>
        <pc:spChg chg="mod">
          <ac:chgData name="Mari Sian.Whittaker - SCH.539" userId="S::msianwhittaker@educ.somerset.gov.uk::5578d3dd-76cd-4967-a8a2-8969f155d436" providerId="AD" clId="Web-{B4BA6A03-86FE-49AA-B957-EC8C58CE03BC}" dt="2018-10-24T08:42:24.030" v="7" actId="20577"/>
          <ac:spMkLst>
            <pc:docMk/>
            <pc:sldMk cId="1324810188" sldId="290"/>
            <ac:spMk id="5" creationId="{19D9AC2D-C3A7-4384-A3FB-6A9A8DE48053}"/>
          </ac:spMkLst>
        </pc:spChg>
      </pc:sldChg>
      <pc:sldChg chg="addSp delSp modSp new">
        <pc:chgData name="Mari Sian.Whittaker - SCH.539" userId="S::msianwhittaker@educ.somerset.gov.uk::5578d3dd-76cd-4967-a8a2-8969f155d436" providerId="AD" clId="Web-{B4BA6A03-86FE-49AA-B957-EC8C58CE03BC}" dt="2018-10-24T09:10:07.190" v="1509" actId="20577"/>
        <pc:sldMkLst>
          <pc:docMk/>
          <pc:sldMk cId="3675885675" sldId="290"/>
        </pc:sldMkLst>
        <pc:spChg chg="del mod">
          <ac:chgData name="Mari Sian.Whittaker - SCH.539" userId="S::msianwhittaker@educ.somerset.gov.uk::5578d3dd-76cd-4967-a8a2-8969f155d436" providerId="AD" clId="Web-{B4BA6A03-86FE-49AA-B957-EC8C58CE03BC}" dt="2018-10-24T09:03:03.687" v="949"/>
          <ac:spMkLst>
            <pc:docMk/>
            <pc:sldMk cId="3675885675" sldId="290"/>
            <ac:spMk id="2" creationId="{21C33812-AFBB-47ED-9D62-F2979FF756E2}"/>
          </ac:spMkLst>
        </pc:spChg>
        <pc:spChg chg="mod">
          <ac:chgData name="Mari Sian.Whittaker - SCH.539" userId="S::msianwhittaker@educ.somerset.gov.uk::5578d3dd-76cd-4967-a8a2-8969f155d436" providerId="AD" clId="Web-{B4BA6A03-86FE-49AA-B957-EC8C58CE03BC}" dt="2018-10-24T09:10:07.190" v="1509" actId="20577"/>
          <ac:spMkLst>
            <pc:docMk/>
            <pc:sldMk cId="3675885675" sldId="290"/>
            <ac:spMk id="3" creationId="{A436F665-EC66-46C2-BF2C-95E6464833F8}"/>
          </ac:spMkLst>
        </pc:spChg>
        <pc:spChg chg="add mod">
          <ac:chgData name="Mari Sian.Whittaker - SCH.539" userId="S::msianwhittaker@educ.somerset.gov.uk::5578d3dd-76cd-4967-a8a2-8969f155d436" providerId="AD" clId="Web-{B4BA6A03-86FE-49AA-B957-EC8C58CE03BC}" dt="2018-10-24T09:07:51.954" v="1272" actId="20577"/>
          <ac:spMkLst>
            <pc:docMk/>
            <pc:sldMk cId="3675885675" sldId="290"/>
            <ac:spMk id="4" creationId="{0480B2F7-ECF8-40ED-8ACA-79DF5007408A}"/>
          </ac:spMkLst>
        </pc:spChg>
        <pc:graphicFrameChg chg="add mod modGraphic">
          <ac:chgData name="Mari Sian.Whittaker - SCH.539" userId="S::msianwhittaker@educ.somerset.gov.uk::5578d3dd-76cd-4967-a8a2-8969f155d436" providerId="AD" clId="Web-{B4BA6A03-86FE-49AA-B957-EC8C58CE03BC}" dt="2018-10-24T09:07:22.517" v="1269"/>
          <ac:graphicFrameMkLst>
            <pc:docMk/>
            <pc:sldMk cId="3675885675" sldId="290"/>
            <ac:graphicFrameMk id="6" creationId="{C2021AA7-77C6-4C99-8EFC-F7BDC7FA29FD}"/>
          </ac:graphicFrameMkLst>
        </pc:graphicFrameChg>
      </pc:sldChg>
      <pc:sldChg chg="addSp delSp modSp new mod ord setBg setClrOvrMap">
        <pc:chgData name="Mari Sian.Whittaker - SCH.539" userId="S::msianwhittaker@educ.somerset.gov.uk::5578d3dd-76cd-4967-a8a2-8969f155d436" providerId="AD" clId="Web-{B4BA6A03-86FE-49AA-B957-EC8C58CE03BC}" dt="2018-10-24T10:25:35.828" v="3219"/>
        <pc:sldMkLst>
          <pc:docMk/>
          <pc:sldMk cId="977361297" sldId="291"/>
        </pc:sldMkLst>
        <pc:spChg chg="mod">
          <ac:chgData name="Mari Sian.Whittaker - SCH.539" userId="S::msianwhittaker@educ.somerset.gov.uk::5578d3dd-76cd-4967-a8a2-8969f155d436" providerId="AD" clId="Web-{B4BA6A03-86FE-49AA-B957-EC8C58CE03BC}" dt="2018-10-24T10:25:30.859" v="3218"/>
          <ac:spMkLst>
            <pc:docMk/>
            <pc:sldMk cId="977361297" sldId="291"/>
            <ac:spMk id="2" creationId="{36E49FED-2447-4083-835B-D5ED058B378C}"/>
          </ac:spMkLst>
        </pc:spChg>
        <pc:spChg chg="mod ord">
          <ac:chgData name="Mari Sian.Whittaker - SCH.539" userId="S::msianwhittaker@educ.somerset.gov.uk::5578d3dd-76cd-4967-a8a2-8969f155d436" providerId="AD" clId="Web-{B4BA6A03-86FE-49AA-B957-EC8C58CE03BC}" dt="2018-10-24T10:25:30.859" v="3218"/>
          <ac:spMkLst>
            <pc:docMk/>
            <pc:sldMk cId="977361297" sldId="291"/>
            <ac:spMk id="3" creationId="{13C06030-2413-4809-BD41-190DD61FAB46}"/>
          </ac:spMkLst>
        </pc:spChg>
        <pc:spChg chg="add del">
          <ac:chgData name="Mari Sian.Whittaker - SCH.539" userId="S::msianwhittaker@educ.somerset.gov.uk::5578d3dd-76cd-4967-a8a2-8969f155d436" providerId="AD" clId="Web-{B4BA6A03-86FE-49AA-B957-EC8C58CE03BC}" dt="2018-10-24T10:20:34.203" v="3143"/>
          <ac:spMkLst>
            <pc:docMk/>
            <pc:sldMk cId="977361297" sldId="291"/>
            <ac:spMk id="6" creationId="{E192707B-B929-41A7-9B41-E959A1C689E4}"/>
          </ac:spMkLst>
        </pc:spChg>
        <pc:spChg chg="add del">
          <ac:chgData name="Mari Sian.Whittaker - SCH.539" userId="S::msianwhittaker@educ.somerset.gov.uk::5578d3dd-76cd-4967-a8a2-8969f155d436" providerId="AD" clId="Web-{B4BA6A03-86FE-49AA-B957-EC8C58CE03BC}" dt="2018-10-24T10:20:34.203" v="3143"/>
          <ac:spMkLst>
            <pc:docMk/>
            <pc:sldMk cId="977361297" sldId="291"/>
            <ac:spMk id="7" creationId="{8FB4235C-4505-46C7-AD8F-8769A1972FC1}"/>
          </ac:spMkLst>
        </pc:spChg>
        <pc:spChg chg="add del">
          <ac:chgData name="Mari Sian.Whittaker - SCH.539" userId="S::msianwhittaker@educ.somerset.gov.uk::5578d3dd-76cd-4967-a8a2-8969f155d436" providerId="AD" clId="Web-{B4BA6A03-86FE-49AA-B957-EC8C58CE03BC}" dt="2018-10-24T10:22:35.937" v="3170"/>
          <ac:spMkLst>
            <pc:docMk/>
            <pc:sldMk cId="977361297" sldId="291"/>
            <ac:spMk id="8" creationId="{CD000060-D06D-4A48-BD8E-978966CCA797}"/>
          </ac:spMkLst>
        </pc:spChg>
        <pc:spChg chg="add del">
          <ac:chgData name="Mari Sian.Whittaker - SCH.539" userId="S::msianwhittaker@educ.somerset.gov.uk::5578d3dd-76cd-4967-a8a2-8969f155d436" providerId="AD" clId="Web-{B4BA6A03-86FE-49AA-B957-EC8C58CE03BC}" dt="2018-10-24T10:20:24.515" v="3141"/>
          <ac:spMkLst>
            <pc:docMk/>
            <pc:sldMk cId="977361297" sldId="291"/>
            <ac:spMk id="9" creationId="{CD000060-D06D-4A48-BD8E-978966CCA797}"/>
          </ac:spMkLst>
        </pc:spChg>
        <pc:spChg chg="add del">
          <ac:chgData name="Mari Sian.Whittaker - SCH.539" userId="S::msianwhittaker@educ.somerset.gov.uk::5578d3dd-76cd-4967-a8a2-8969f155d436" providerId="AD" clId="Web-{B4BA6A03-86FE-49AA-B957-EC8C58CE03BC}" dt="2018-10-24T10:22:30.703" v="3169"/>
          <ac:spMkLst>
            <pc:docMk/>
            <pc:sldMk cId="977361297" sldId="291"/>
            <ac:spMk id="10" creationId="{DE4E5113-B3D0-40F8-9F39-B2C2BF92AE31}"/>
          </ac:spMkLst>
        </pc:spChg>
        <pc:spChg chg="add del">
          <ac:chgData name="Mari Sian.Whittaker - SCH.539" userId="S::msianwhittaker@educ.somerset.gov.uk::5578d3dd-76cd-4967-a8a2-8969f155d436" providerId="AD" clId="Web-{B4BA6A03-86FE-49AA-B957-EC8C58CE03BC}" dt="2018-10-24T10:20:24.515" v="3141"/>
          <ac:spMkLst>
            <pc:docMk/>
            <pc:sldMk cId="977361297" sldId="291"/>
            <ac:spMk id="11" creationId="{DE4E5113-B3D0-40F8-9F39-B2C2BF92AE31}"/>
          </ac:spMkLst>
        </pc:spChg>
        <pc:spChg chg="add del">
          <ac:chgData name="Mari Sian.Whittaker - SCH.539" userId="S::msianwhittaker@educ.somerset.gov.uk::5578d3dd-76cd-4967-a8a2-8969f155d436" providerId="AD" clId="Web-{B4BA6A03-86FE-49AA-B957-EC8C58CE03BC}" dt="2018-10-24T10:23:20.859" v="3173"/>
          <ac:spMkLst>
            <pc:docMk/>
            <pc:sldMk cId="977361297" sldId="291"/>
            <ac:spMk id="13" creationId="{CD000060-D06D-4A48-BD8E-978966CCA797}"/>
          </ac:spMkLst>
        </pc:spChg>
        <pc:spChg chg="add del">
          <ac:chgData name="Mari Sian.Whittaker - SCH.539" userId="S::msianwhittaker@educ.somerset.gov.uk::5578d3dd-76cd-4967-a8a2-8969f155d436" providerId="AD" clId="Web-{B4BA6A03-86FE-49AA-B957-EC8C58CE03BC}" dt="2018-10-24T10:23:20.859" v="3173"/>
          <ac:spMkLst>
            <pc:docMk/>
            <pc:sldMk cId="977361297" sldId="291"/>
            <ac:spMk id="15" creationId="{DE4E5113-B3D0-40F8-9F39-B2C2BF92AE31}"/>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0" creationId="{565B2778-6678-45B6-9A79-C0910CFCA012}"/>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2" creationId="{82C57F61-3F6E-4BE5-B964-003AA9B3550A}"/>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7" creationId="{93EF527E-76C9-48D0-AD8D-3694C5FCE0D8}"/>
          </ac:spMkLst>
        </pc:spChg>
        <pc:spChg chg="add del">
          <ac:chgData name="Mari Sian.Whittaker - SCH.539" userId="S::msianwhittaker@educ.somerset.gov.uk::5578d3dd-76cd-4967-a8a2-8969f155d436" providerId="AD" clId="Web-{B4BA6A03-86FE-49AA-B957-EC8C58CE03BC}" dt="2018-10-24T10:25:30.859" v="3218"/>
          <ac:spMkLst>
            <pc:docMk/>
            <pc:sldMk cId="977361297" sldId="291"/>
            <ac:spMk id="29" creationId="{6F0B011F-6C65-4AC1-9953-6861E70AABF8}"/>
          </ac:spMkLst>
        </pc:spChg>
        <pc:picChg chg="add mod ord">
          <ac:chgData name="Mari Sian.Whittaker - SCH.539" userId="S::msianwhittaker@educ.somerset.gov.uk::5578d3dd-76cd-4967-a8a2-8969f155d436" providerId="AD" clId="Web-{B4BA6A03-86FE-49AA-B957-EC8C58CE03BC}" dt="2018-10-24T10:25:30.859" v="3218"/>
          <ac:picMkLst>
            <pc:docMk/>
            <pc:sldMk cId="977361297" sldId="291"/>
            <ac:picMk id="4" creationId="{6DA168B9-F0F0-49FE-A404-41E40B72D024}"/>
          </ac:picMkLst>
        </pc:picChg>
        <pc:picChg chg="add mod">
          <ac:chgData name="Mari Sian.Whittaker - SCH.539" userId="S::msianwhittaker@educ.somerset.gov.uk::5578d3dd-76cd-4967-a8a2-8969f155d436" providerId="AD" clId="Web-{B4BA6A03-86FE-49AA-B957-EC8C58CE03BC}" dt="2018-10-24T10:25:30.859" v="3218"/>
          <ac:picMkLst>
            <pc:docMk/>
            <pc:sldMk cId="977361297" sldId="291"/>
            <ac:picMk id="12" creationId="{26F0A76D-7150-4631-A11C-AA25B3999A9E}"/>
          </ac:picMkLst>
        </pc:picChg>
      </pc:sldChg>
    </pc:docChg>
  </pc:docChgLst>
  <pc:docChgLst>
    <pc:chgData name="Mari Sian.Whittaker - SCH.539" userId="S::msianwhittaker@educ.somerset.gov.uk::5578d3dd-76cd-4967-a8a2-8969f155d436" providerId="AD" clId="Web-{FCEFCC3F-621E-4DE7-97BD-D4469AE0189D}"/>
    <pc:docChg chg="addSld delSld modSld sldOrd">
      <pc:chgData name="Mari Sian.Whittaker - SCH.539" userId="S::msianwhittaker@educ.somerset.gov.uk::5578d3dd-76cd-4967-a8a2-8969f155d436" providerId="AD" clId="Web-{FCEFCC3F-621E-4DE7-97BD-D4469AE0189D}" dt="2018-05-09T10:53:20.127" v="95" actId="1076"/>
      <pc:docMkLst>
        <pc:docMk/>
      </pc:docMkLst>
      <pc:sldChg chg="delSp add del">
        <pc:chgData name="Mari Sian.Whittaker - SCH.539" userId="S::msianwhittaker@educ.somerset.gov.uk::5578d3dd-76cd-4967-a8a2-8969f155d436" providerId="AD" clId="Web-{FCEFCC3F-621E-4DE7-97BD-D4469AE0189D}" dt="2018-05-09T10:48:46.866" v="20" actId="1076"/>
        <pc:sldMkLst>
          <pc:docMk/>
          <pc:sldMk cId="744610710" sldId="269"/>
        </pc:sldMkLst>
        <pc:spChg chg="del">
          <ac:chgData name="Mari Sian.Whittaker - SCH.539" userId="S::msianwhittaker@educ.somerset.gov.uk::5578d3dd-76cd-4967-a8a2-8969f155d436" providerId="AD" clId="Web-{FCEFCC3F-621E-4DE7-97BD-D4469AE0189D}" dt="2018-05-09T10:48:05.364" v="5" actId="1076"/>
          <ac:spMkLst>
            <pc:docMk/>
            <pc:sldMk cId="744610710" sldId="269"/>
            <ac:spMk id="4" creationId="{00000000-0000-0000-0000-000000000000}"/>
          </ac:spMkLst>
        </pc:spChg>
        <pc:spChg chg="del">
          <ac:chgData name="Mari Sian.Whittaker - SCH.539" userId="S::msianwhittaker@educ.somerset.gov.uk::5578d3dd-76cd-4967-a8a2-8969f155d436" providerId="AD" clId="Web-{FCEFCC3F-621E-4DE7-97BD-D4469AE0189D}" dt="2018-05-09T10:48:37.100" v="17" actId="1076"/>
          <ac:spMkLst>
            <pc:docMk/>
            <pc:sldMk cId="744610710" sldId="269"/>
            <ac:spMk id="5" creationId="{00000000-0000-0000-0000-000000000000}"/>
          </ac:spMkLst>
        </pc:spChg>
        <pc:spChg chg="del">
          <ac:chgData name="Mari Sian.Whittaker - SCH.539" userId="S::msianwhittaker@educ.somerset.gov.uk::5578d3dd-76cd-4967-a8a2-8969f155d436" providerId="AD" clId="Web-{FCEFCC3F-621E-4DE7-97BD-D4469AE0189D}" dt="2018-05-09T10:47:54.457" v="2" actId="1076"/>
          <ac:spMkLst>
            <pc:docMk/>
            <pc:sldMk cId="744610710" sldId="269"/>
            <ac:spMk id="6" creationId="{00000000-0000-0000-0000-000000000000}"/>
          </ac:spMkLst>
        </pc:spChg>
      </pc:sldChg>
      <pc:sldChg chg="modSp add">
        <pc:chgData name="Mari Sian.Whittaker - SCH.539" userId="S::msianwhittaker@educ.somerset.gov.uk::5578d3dd-76cd-4967-a8a2-8969f155d436" providerId="AD" clId="Web-{FCEFCC3F-621E-4DE7-97BD-D4469AE0189D}" dt="2018-05-09T10:51:11.934" v="55" actId="20577"/>
        <pc:sldMkLst>
          <pc:docMk/>
          <pc:sldMk cId="2350597262" sldId="270"/>
        </pc:sldMkLst>
        <pc:spChg chg="mod">
          <ac:chgData name="Mari Sian.Whittaker - SCH.539" userId="S::msianwhittaker@educ.somerset.gov.uk::5578d3dd-76cd-4967-a8a2-8969f155d436" providerId="AD" clId="Web-{FCEFCC3F-621E-4DE7-97BD-D4469AE0189D}" dt="2018-05-09T10:49:58.056" v="45" actId="1076"/>
          <ac:spMkLst>
            <pc:docMk/>
            <pc:sldMk cId="2350597262" sldId="270"/>
            <ac:spMk id="2" creationId="{A3650369-9732-40F3-BBC2-26072A85E18C}"/>
          </ac:spMkLst>
        </pc:spChg>
        <pc:spChg chg="mod">
          <ac:chgData name="Mari Sian.Whittaker - SCH.539" userId="S::msianwhittaker@educ.somerset.gov.uk::5578d3dd-76cd-4967-a8a2-8969f155d436" providerId="AD" clId="Web-{FCEFCC3F-621E-4DE7-97BD-D4469AE0189D}" dt="2018-05-09T10:49:25.930" v="30" actId="1076"/>
          <ac:spMkLst>
            <pc:docMk/>
            <pc:sldMk cId="2350597262" sldId="270"/>
            <ac:spMk id="3" creationId="{F2A98903-5A0A-47E6-A76D-CBA24E7B4201}"/>
          </ac:spMkLst>
        </pc:spChg>
        <pc:spChg chg="mod">
          <ac:chgData name="Mari Sian.Whittaker - SCH.539" userId="S::msianwhittaker@educ.somerset.gov.uk::5578d3dd-76cd-4967-a8a2-8969f155d436" providerId="AD" clId="Web-{FCEFCC3F-621E-4DE7-97BD-D4469AE0189D}" dt="2018-05-09T10:51:11.934" v="55" actId="20577"/>
          <ac:spMkLst>
            <pc:docMk/>
            <pc:sldMk cId="2350597262" sldId="270"/>
            <ac:spMk id="6" creationId="{353C4400-F92F-461D-9F42-B7C18D825CFF}"/>
          </ac:spMkLst>
        </pc:spChg>
        <pc:picChg chg="mod">
          <ac:chgData name="Mari Sian.Whittaker - SCH.539" userId="S::msianwhittaker@educ.somerset.gov.uk::5578d3dd-76cd-4967-a8a2-8969f155d436" providerId="AD" clId="Web-{FCEFCC3F-621E-4DE7-97BD-D4469AE0189D}" dt="2018-05-09T10:49:31.696" v="33" actId="1076"/>
          <ac:picMkLst>
            <pc:docMk/>
            <pc:sldMk cId="2350597262" sldId="270"/>
            <ac:picMk id="4" creationId="{C85055D2-957B-4048-A9FB-0F30FEC02342}"/>
          </ac:picMkLst>
        </pc:picChg>
      </pc:sldChg>
      <pc:sldChg chg="modSp add">
        <pc:chgData name="Mari Sian.Whittaker - SCH.539" userId="S::msianwhittaker@educ.somerset.gov.uk::5578d3dd-76cd-4967-a8a2-8969f155d436" providerId="AD" clId="Web-{FCEFCC3F-621E-4DE7-97BD-D4469AE0189D}" dt="2018-05-09T10:52:01.561" v="72" actId="14100"/>
        <pc:sldMkLst>
          <pc:docMk/>
          <pc:sldMk cId="3395044428" sldId="271"/>
        </pc:sldMkLst>
        <pc:spChg chg="mod">
          <ac:chgData name="Mari Sian.Whittaker - SCH.539" userId="S::msianwhittaker@educ.somerset.gov.uk::5578d3dd-76cd-4967-a8a2-8969f155d436" providerId="AD" clId="Web-{FCEFCC3F-621E-4DE7-97BD-D4469AE0189D}" dt="2018-05-09T10:51:22.294" v="58" actId="1076"/>
          <ac:spMkLst>
            <pc:docMk/>
            <pc:sldMk cId="3395044428" sldId="271"/>
            <ac:spMk id="2" creationId="{EE598F4A-159F-46CE-B2F8-4C5986F67E58}"/>
          </ac:spMkLst>
        </pc:spChg>
        <pc:spChg chg="mod">
          <ac:chgData name="Mari Sian.Whittaker - SCH.539" userId="S::msianwhittaker@educ.somerset.gov.uk::5578d3dd-76cd-4967-a8a2-8969f155d436" providerId="AD" clId="Web-{FCEFCC3F-621E-4DE7-97BD-D4469AE0189D}" dt="2018-05-09T10:51:29.654" v="61" actId="1076"/>
          <ac:spMkLst>
            <pc:docMk/>
            <pc:sldMk cId="3395044428" sldId="271"/>
            <ac:spMk id="3" creationId="{A4E70299-551B-4124-8CDE-B449A3A927C4}"/>
          </ac:spMkLst>
        </pc:spChg>
        <pc:spChg chg="mod">
          <ac:chgData name="Mari Sian.Whittaker - SCH.539" userId="S::msianwhittaker@educ.somerset.gov.uk::5578d3dd-76cd-4967-a8a2-8969f155d436" providerId="AD" clId="Web-{FCEFCC3F-621E-4DE7-97BD-D4469AE0189D}" dt="2018-05-09T10:52:01.561" v="72" actId="14100"/>
          <ac:spMkLst>
            <pc:docMk/>
            <pc:sldMk cId="3395044428" sldId="271"/>
            <ac:spMk id="4" creationId="{83E2904D-AC81-402C-85C5-BDD36F809E6D}"/>
          </ac:spMkLst>
        </pc:spChg>
        <pc:spChg chg="mod">
          <ac:chgData name="Mari Sian.Whittaker - SCH.539" userId="S::msianwhittaker@educ.somerset.gov.uk::5578d3dd-76cd-4967-a8a2-8969f155d436" providerId="AD" clId="Web-{FCEFCC3F-621E-4DE7-97BD-D4469AE0189D}" dt="2018-05-09T10:51:26.997" v="60" actId="1076"/>
          <ac:spMkLst>
            <pc:docMk/>
            <pc:sldMk cId="3395044428" sldId="271"/>
            <ac:spMk id="5" creationId="{0F1A474E-8A3B-450C-93A3-81B160001FF2}"/>
          </ac:spMkLst>
        </pc:spChg>
        <pc:spChg chg="mod">
          <ac:chgData name="Mari Sian.Whittaker - SCH.539" userId="S::msianwhittaker@educ.somerset.gov.uk::5578d3dd-76cd-4967-a8a2-8969f155d436" providerId="AD" clId="Web-{FCEFCC3F-621E-4DE7-97BD-D4469AE0189D}" dt="2018-05-09T10:51:58.936" v="71" actId="1076"/>
          <ac:spMkLst>
            <pc:docMk/>
            <pc:sldMk cId="3395044428" sldId="271"/>
            <ac:spMk id="6" creationId="{DF344CBC-EBC8-40DD-8CE5-311A1C64E3FB}"/>
          </ac:spMkLst>
        </pc:spChg>
      </pc:sldChg>
      <pc:sldChg chg="modSp add">
        <pc:chgData name="Mari Sian.Whittaker - SCH.539" userId="S::msianwhittaker@educ.somerset.gov.uk::5578d3dd-76cd-4967-a8a2-8969f155d436" providerId="AD" clId="Web-{FCEFCC3F-621E-4DE7-97BD-D4469AE0189D}" dt="2018-05-09T10:51:50.701" v="69" actId="14100"/>
        <pc:sldMkLst>
          <pc:docMk/>
          <pc:sldMk cId="1917836627" sldId="272"/>
        </pc:sldMkLst>
        <pc:spChg chg="mod">
          <ac:chgData name="Mari Sian.Whittaker - SCH.539" userId="S::msianwhittaker@educ.somerset.gov.uk::5578d3dd-76cd-4967-a8a2-8969f155d436" providerId="AD" clId="Web-{FCEFCC3F-621E-4DE7-97BD-D4469AE0189D}" dt="2018-05-09T10:51:38.482" v="64" actId="14100"/>
          <ac:spMkLst>
            <pc:docMk/>
            <pc:sldMk cId="1917836627" sldId="272"/>
            <ac:spMk id="2" creationId="{A0E17CF3-7C9F-4AB8-9FD1-1AED02ED5800}"/>
          </ac:spMkLst>
        </pc:spChg>
        <pc:spChg chg="mod">
          <ac:chgData name="Mari Sian.Whittaker - SCH.539" userId="S::msianwhittaker@educ.somerset.gov.uk::5578d3dd-76cd-4967-a8a2-8969f155d436" providerId="AD" clId="Web-{FCEFCC3F-621E-4DE7-97BD-D4469AE0189D}" dt="2018-05-09T10:51:46.357" v="67" actId="14100"/>
          <ac:spMkLst>
            <pc:docMk/>
            <pc:sldMk cId="1917836627" sldId="272"/>
            <ac:spMk id="4" creationId="{E38DFC13-368E-41EC-8A39-61C5A6A73D8F}"/>
          </ac:spMkLst>
        </pc:spChg>
        <pc:spChg chg="mod">
          <ac:chgData name="Mari Sian.Whittaker - SCH.539" userId="S::msianwhittaker@educ.somerset.gov.uk::5578d3dd-76cd-4967-a8a2-8969f155d436" providerId="AD" clId="Web-{FCEFCC3F-621E-4DE7-97BD-D4469AE0189D}" dt="2018-05-09T10:51:50.701" v="69" actId="14100"/>
          <ac:spMkLst>
            <pc:docMk/>
            <pc:sldMk cId="1917836627" sldId="272"/>
            <ac:spMk id="6" creationId="{D7619B0E-DFFD-4776-8ECF-4503389AC2AC}"/>
          </ac:spMkLst>
        </pc:spChg>
      </pc:sldChg>
      <pc:sldChg chg="modSp add">
        <pc:chgData name="Mari Sian.Whittaker - SCH.539" userId="S::msianwhittaker@educ.somerset.gov.uk::5578d3dd-76cd-4967-a8a2-8969f155d436" providerId="AD" clId="Web-{FCEFCC3F-621E-4DE7-97BD-D4469AE0189D}" dt="2018-05-09T10:52:21.093" v="79" actId="1076"/>
        <pc:sldMkLst>
          <pc:docMk/>
          <pc:sldMk cId="2286518863" sldId="273"/>
        </pc:sldMkLst>
        <pc:spChg chg="mod">
          <ac:chgData name="Mari Sian.Whittaker - SCH.539" userId="S::msianwhittaker@educ.somerset.gov.uk::5578d3dd-76cd-4967-a8a2-8969f155d436" providerId="AD" clId="Web-{FCEFCC3F-621E-4DE7-97BD-D4469AE0189D}" dt="2018-05-09T10:52:06.499" v="73" actId="1076"/>
          <ac:spMkLst>
            <pc:docMk/>
            <pc:sldMk cId="2286518863" sldId="273"/>
            <ac:spMk id="2" creationId="{E304C81E-970E-4C72-8C77-EF1B127F8D4A}"/>
          </ac:spMkLst>
        </pc:spChg>
        <pc:spChg chg="mod">
          <ac:chgData name="Mari Sian.Whittaker - SCH.539" userId="S::msianwhittaker@educ.somerset.gov.uk::5578d3dd-76cd-4967-a8a2-8969f155d436" providerId="AD" clId="Web-{FCEFCC3F-621E-4DE7-97BD-D4469AE0189D}" dt="2018-05-09T10:52:08.687" v="74" actId="1076"/>
          <ac:spMkLst>
            <pc:docMk/>
            <pc:sldMk cId="2286518863" sldId="273"/>
            <ac:spMk id="6" creationId="{5B7D2FB4-540F-426D-B93D-16BABDE6E89F}"/>
          </ac:spMkLst>
        </pc:spChg>
        <pc:spChg chg="mod">
          <ac:chgData name="Mari Sian.Whittaker - SCH.539" userId="S::msianwhittaker@educ.somerset.gov.uk::5578d3dd-76cd-4967-a8a2-8969f155d436" providerId="AD" clId="Web-{FCEFCC3F-621E-4DE7-97BD-D4469AE0189D}" dt="2018-05-09T10:52:18.671" v="78" actId="14100"/>
          <ac:spMkLst>
            <pc:docMk/>
            <pc:sldMk cId="2286518863" sldId="273"/>
            <ac:spMk id="8" creationId="{43412554-8819-487F-B429-B66760F182FA}"/>
          </ac:spMkLst>
        </pc:spChg>
        <pc:spChg chg="mod">
          <ac:chgData name="Mari Sian.Whittaker - SCH.539" userId="S::msianwhittaker@educ.somerset.gov.uk::5578d3dd-76cd-4967-a8a2-8969f155d436" providerId="AD" clId="Web-{FCEFCC3F-621E-4DE7-97BD-D4469AE0189D}" dt="2018-05-09T10:52:11.155" v="75" actId="1076"/>
          <ac:spMkLst>
            <pc:docMk/>
            <pc:sldMk cId="2286518863" sldId="273"/>
            <ac:spMk id="10" creationId="{622667F6-249D-4E1A-8E3D-36C08124B5A6}"/>
          </ac:spMkLst>
        </pc:spChg>
        <pc:spChg chg="mod">
          <ac:chgData name="Mari Sian.Whittaker - SCH.539" userId="S::msianwhittaker@educ.somerset.gov.uk::5578d3dd-76cd-4967-a8a2-8969f155d436" providerId="AD" clId="Web-{FCEFCC3F-621E-4DE7-97BD-D4469AE0189D}" dt="2018-05-09T10:52:21.093" v="79" actId="1076"/>
          <ac:spMkLst>
            <pc:docMk/>
            <pc:sldMk cId="2286518863" sldId="273"/>
            <ac:spMk id="12" creationId="{477450C0-8655-4A7C-935A-928D16977B3D}"/>
          </ac:spMkLst>
        </pc:spChg>
      </pc:sldChg>
      <pc:sldChg chg="modSp add">
        <pc:chgData name="Mari Sian.Whittaker - SCH.539" userId="S::msianwhittaker@educ.somerset.gov.uk::5578d3dd-76cd-4967-a8a2-8969f155d436" providerId="AD" clId="Web-{FCEFCC3F-621E-4DE7-97BD-D4469AE0189D}" dt="2018-05-09T10:52:57.392" v="90" actId="1076"/>
        <pc:sldMkLst>
          <pc:docMk/>
          <pc:sldMk cId="3792870621" sldId="274"/>
        </pc:sldMkLst>
        <pc:spChg chg="mod">
          <ac:chgData name="Mari Sian.Whittaker - SCH.539" userId="S::msianwhittaker@educ.somerset.gov.uk::5578d3dd-76cd-4967-a8a2-8969f155d436" providerId="AD" clId="Web-{FCEFCC3F-621E-4DE7-97BD-D4469AE0189D}" dt="2018-05-09T10:52:41.891" v="84" actId="1076"/>
          <ac:spMkLst>
            <pc:docMk/>
            <pc:sldMk cId="3792870621" sldId="274"/>
            <ac:spMk id="2" creationId="{6F7607EB-75DC-48AE-AF26-E6235DAAC8AF}"/>
          </ac:spMkLst>
        </pc:spChg>
        <pc:spChg chg="mod">
          <ac:chgData name="Mari Sian.Whittaker - SCH.539" userId="S::msianwhittaker@educ.somerset.gov.uk::5578d3dd-76cd-4967-a8a2-8969f155d436" providerId="AD" clId="Web-{FCEFCC3F-621E-4DE7-97BD-D4469AE0189D}" dt="2018-05-09T10:52:57.392" v="90" actId="1076"/>
          <ac:spMkLst>
            <pc:docMk/>
            <pc:sldMk cId="3792870621" sldId="274"/>
            <ac:spMk id="5" creationId="{7D4E8557-A343-43BF-9E9A-4A741E76D634}"/>
          </ac:spMkLst>
        </pc:spChg>
        <pc:spChg chg="mod">
          <ac:chgData name="Mari Sian.Whittaker - SCH.539" userId="S::msianwhittaker@educ.somerset.gov.uk::5578d3dd-76cd-4967-a8a2-8969f155d436" providerId="AD" clId="Web-{FCEFCC3F-621E-4DE7-97BD-D4469AE0189D}" dt="2018-05-09T10:52:46.704" v="86" actId="1076"/>
          <ac:spMkLst>
            <pc:docMk/>
            <pc:sldMk cId="3792870621" sldId="274"/>
            <ac:spMk id="6" creationId="{6B871446-8AC7-415A-AC75-0B5F8F910739}"/>
          </ac:spMkLst>
        </pc:spChg>
      </pc:sldChg>
      <pc:sldChg chg="modSp add">
        <pc:chgData name="Mari Sian.Whittaker - SCH.539" userId="S::msianwhittaker@educ.somerset.gov.uk::5578d3dd-76cd-4967-a8a2-8969f155d436" providerId="AD" clId="Web-{FCEFCC3F-621E-4DE7-97BD-D4469AE0189D}" dt="2018-05-09T10:53:20.127" v="95" actId="1076"/>
        <pc:sldMkLst>
          <pc:docMk/>
          <pc:sldMk cId="3677350466" sldId="275"/>
        </pc:sldMkLst>
        <pc:spChg chg="mod">
          <ac:chgData name="Mari Sian.Whittaker - SCH.539" userId="S::msianwhittaker@educ.somerset.gov.uk::5578d3dd-76cd-4967-a8a2-8969f155d436" providerId="AD" clId="Web-{FCEFCC3F-621E-4DE7-97BD-D4469AE0189D}" dt="2018-05-09T10:53:06.345" v="92" actId="14100"/>
          <ac:spMkLst>
            <pc:docMk/>
            <pc:sldMk cId="3677350466" sldId="275"/>
            <ac:spMk id="4" creationId="{717D9DC3-397E-4F82-97BF-DC65C1EACD00}"/>
          </ac:spMkLst>
        </pc:spChg>
        <pc:spChg chg="mod">
          <ac:chgData name="Mari Sian.Whittaker - SCH.539" userId="S::msianwhittaker@educ.somerset.gov.uk::5578d3dd-76cd-4967-a8a2-8969f155d436" providerId="AD" clId="Web-{FCEFCC3F-621E-4DE7-97BD-D4469AE0189D}" dt="2018-05-09T10:53:20.127" v="95" actId="1076"/>
          <ac:spMkLst>
            <pc:docMk/>
            <pc:sldMk cId="3677350466" sldId="275"/>
            <ac:spMk id="5" creationId="{24D4E85C-116B-49BC-AF4F-D2436EB158CC}"/>
          </ac:spMkLst>
        </pc:spChg>
      </pc:sldChg>
      <pc:sldChg chg="addSp delSp modSp new">
        <pc:chgData name="Mari Sian.Whittaker - SCH.539" userId="S::msianwhittaker@educ.somerset.gov.uk::5578d3dd-76cd-4967-a8a2-8969f155d436" providerId="AD" clId="Web-{FCEFCC3F-621E-4DE7-97BD-D4469AE0189D}" dt="2018-05-09T10:48:45.209" v="19" actId="1076"/>
        <pc:sldMkLst>
          <pc:docMk/>
          <pc:sldMk cId="1419253254" sldId="276"/>
        </pc:sldMkLst>
        <pc:spChg chg="del">
          <ac:chgData name="Mari Sian.Whittaker - SCH.539" userId="S::msianwhittaker@educ.somerset.gov.uk::5578d3dd-76cd-4967-a8a2-8969f155d436" providerId="AD" clId="Web-{FCEFCC3F-621E-4DE7-97BD-D4469AE0189D}" dt="2018-05-09T10:48:00.520" v="4" actId="1076"/>
          <ac:spMkLst>
            <pc:docMk/>
            <pc:sldMk cId="1419253254" sldId="276"/>
            <ac:spMk id="2" creationId="{E36E0A66-C1BD-47E4-9394-39F069F24431}"/>
          </ac:spMkLst>
        </pc:spChg>
        <pc:spChg chg="del">
          <ac:chgData name="Mari Sian.Whittaker - SCH.539" userId="S::msianwhittaker@educ.somerset.gov.uk::5578d3dd-76cd-4967-a8a2-8969f155d436" providerId="AD" clId="Web-{FCEFCC3F-621E-4DE7-97BD-D4469AE0189D}" dt="2018-05-09T10:48:11.114" v="7" actId="1076"/>
          <ac:spMkLst>
            <pc:docMk/>
            <pc:sldMk cId="1419253254" sldId="276"/>
            <ac:spMk id="3" creationId="{71C04804-D5B3-4040-8852-28EC97D714EA}"/>
          </ac:spMkLst>
        </pc:spChg>
        <pc:spChg chg="add mod">
          <ac:chgData name="Mari Sian.Whittaker - SCH.539" userId="S::msianwhittaker@educ.somerset.gov.uk::5578d3dd-76cd-4967-a8a2-8969f155d436" providerId="AD" clId="Web-{FCEFCC3F-621E-4DE7-97BD-D4469AE0189D}" dt="2018-05-09T10:48:31.427" v="16" actId="1076"/>
          <ac:spMkLst>
            <pc:docMk/>
            <pc:sldMk cId="1419253254" sldId="276"/>
            <ac:spMk id="4" creationId="{F67731F6-986B-4DB9-9F41-E5CA61FDFBD3}"/>
          </ac:spMkLst>
        </pc:spChg>
        <pc:spChg chg="add mod">
          <ac:chgData name="Mari Sian.Whittaker - SCH.539" userId="S::msianwhittaker@educ.somerset.gov.uk::5578d3dd-76cd-4967-a8a2-8969f155d436" providerId="AD" clId="Web-{FCEFCC3F-621E-4DE7-97BD-D4469AE0189D}" dt="2018-05-09T10:48:21.646" v="12" actId="1076"/>
          <ac:spMkLst>
            <pc:docMk/>
            <pc:sldMk cId="1419253254" sldId="276"/>
            <ac:spMk id="5" creationId="{16FCF466-850F-41D9-AAA0-8E7A9BFD3E7C}"/>
          </ac:spMkLst>
        </pc:spChg>
        <pc:spChg chg="add mod">
          <ac:chgData name="Mari Sian.Whittaker - SCH.539" userId="S::msianwhittaker@educ.somerset.gov.uk::5578d3dd-76cd-4967-a8a2-8969f155d436" providerId="AD" clId="Web-{FCEFCC3F-621E-4DE7-97BD-D4469AE0189D}" dt="2018-05-09T10:48:45.209" v="19" actId="1076"/>
          <ac:spMkLst>
            <pc:docMk/>
            <pc:sldMk cId="1419253254" sldId="276"/>
            <ac:spMk id="6" creationId="{52FEA207-36A4-41A7-A68D-EBEBA9882C5D}"/>
          </ac:spMkLst>
        </pc:spChg>
      </pc:sldChg>
      <pc:sldChg chg="new ord">
        <pc:chgData name="Mari Sian.Whittaker - SCH.539" userId="S::msianwhittaker@educ.somerset.gov.uk::5578d3dd-76cd-4967-a8a2-8969f155d436" providerId="AD" clId="Web-{FCEFCC3F-621E-4DE7-97BD-D4469AE0189D}" dt="2018-05-09T10:52:28.156" v="81" actId="1076"/>
        <pc:sldMkLst>
          <pc:docMk/>
          <pc:sldMk cId="1416496735" sldId="277"/>
        </pc:sldMkLst>
      </pc:sldChg>
      <pc:sldChg chg="new">
        <pc:chgData name="Mari Sian.Whittaker - SCH.539" userId="S::msianwhittaker@educ.somerset.gov.uk::5578d3dd-76cd-4967-a8a2-8969f155d436" providerId="AD" clId="Web-{FCEFCC3F-621E-4DE7-97BD-D4469AE0189D}" dt="2018-05-09T10:52:31.078" v="82" actId="1076"/>
        <pc:sldMkLst>
          <pc:docMk/>
          <pc:sldMk cId="3412261116" sldId="278"/>
        </pc:sldMkLst>
      </pc:sldChg>
      <pc:sldChg chg="new">
        <pc:chgData name="Mari Sian.Whittaker - SCH.539" userId="S::msianwhittaker@educ.somerset.gov.uk::5578d3dd-76cd-4967-a8a2-8969f155d436" providerId="AD" clId="Web-{FCEFCC3F-621E-4DE7-97BD-D4469AE0189D}" dt="2018-05-09T10:52:36.735" v="83" actId="1076"/>
        <pc:sldMkLst>
          <pc:docMk/>
          <pc:sldMk cId="177806299"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6E022-D0D5-4FA6-8D0E-E0F9C1DBE224}" type="datetimeFigureOut">
              <a:rPr lang="en-US"/>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1115-46E2-4876-AC98-25DBD5EFD3B3}" type="slidenum">
              <a:rPr lang="en-US"/>
              <a:t>‹#›</a:t>
            </a:fld>
            <a:endParaRPr lang="en-US"/>
          </a:p>
        </p:txBody>
      </p:sp>
    </p:spTree>
    <p:extLst>
      <p:ext uri="{BB962C8B-B14F-4D97-AF65-F5344CB8AC3E}">
        <p14:creationId xmlns:p14="http://schemas.microsoft.com/office/powerpoint/2010/main" val="367394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1/25/2019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dirty="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dirty="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F5DD9-2C52-442D-92E2-8072C0C3D7CD}" type="datetimeFigureOut">
              <a:rPr lang="en-US" dirty="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1/25/2019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dirty="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dirty="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1/25/2019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1/25/2019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1/25/2019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249414"/>
            <a:ext cx="9082963" cy="707367"/>
          </a:xfrm>
        </p:spPr>
        <p:txBody>
          <a:bodyPr/>
          <a:lstStyle/>
          <a:p>
            <a:r>
              <a:rPr lang="en-US"/>
              <a:t>America, 1840-1895</a:t>
            </a:r>
          </a:p>
        </p:txBody>
      </p:sp>
      <p:sp>
        <p:nvSpPr>
          <p:cNvPr id="3" name="Subtitle 2"/>
          <p:cNvSpPr>
            <a:spLocks noGrp="1"/>
          </p:cNvSpPr>
          <p:nvPr>
            <p:ph type="subTitle" idx="1"/>
          </p:nvPr>
        </p:nvSpPr>
        <p:spPr>
          <a:xfrm>
            <a:off x="1562100" y="3431232"/>
            <a:ext cx="9070848" cy="1708031"/>
          </a:xfrm>
        </p:spPr>
        <p:txBody>
          <a:bodyPr vert="horz" lIns="91440" tIns="45720" rIns="91440" bIns="45720" rtlCol="0" anchor="t">
            <a:noAutofit/>
          </a:bodyPr>
          <a:lstStyle/>
          <a:p>
            <a:pPr algn="l"/>
            <a:r>
              <a:rPr lang="en-US" sz="2400" b="1"/>
              <a:t>Do Now: </a:t>
            </a:r>
          </a:p>
          <a:p>
            <a:pPr algn="l"/>
            <a:endParaRPr lang="en-US" sz="2200"/>
          </a:p>
          <a:p>
            <a:pPr algn="l"/>
            <a:r>
              <a:rPr lang="en-US" sz="2200"/>
              <a:t>Using the 'content overview' sheet, RAG rate each section. </a:t>
            </a:r>
            <a:r>
              <a:rPr lang="en-US" sz="2200">
                <a:solidFill>
                  <a:srgbClr val="FF0000"/>
                </a:solidFill>
              </a:rPr>
              <a:t>Red = not a clue,</a:t>
            </a:r>
            <a:r>
              <a:rPr lang="en-US" sz="2200"/>
              <a:t> </a:t>
            </a:r>
            <a:r>
              <a:rPr lang="en-US" sz="2200">
                <a:solidFill>
                  <a:srgbClr val="FFC000"/>
                </a:solidFill>
              </a:rPr>
              <a:t>Amber = bit shaky</a:t>
            </a:r>
            <a:r>
              <a:rPr lang="en-US" sz="2200"/>
              <a:t>, </a:t>
            </a:r>
            <a:r>
              <a:rPr lang="en-US" sz="2200">
                <a:solidFill>
                  <a:srgbClr val="00B050"/>
                </a:solidFill>
              </a:rPr>
              <a:t>Green = absolutely fine</a:t>
            </a:r>
          </a:p>
        </p:txBody>
      </p:sp>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xmlns="" id="{D04789F1-5F3B-4DEE-BEAA-E70D1E088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xmlns="" id="{D93C3E38-DF85-49B0-BDB8-38728B091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rgbClr val="5F5041"/>
          </a:solidFill>
          <a:ln w="6350" cap="flat" cmpd="sng" algn="ctr">
            <a:noFill/>
            <a:prstDash val="solid"/>
          </a:ln>
          <a:effectLst>
            <a:softEdge rad="0"/>
          </a:effectLst>
        </p:spPr>
      </p:sp>
      <p:pic>
        <p:nvPicPr>
          <p:cNvPr id="17" name="Picture 4">
            <a:extLst>
              <a:ext uri="{FF2B5EF4-FFF2-40B4-BE49-F238E27FC236}">
                <a16:creationId xmlns:a16="http://schemas.microsoft.com/office/drawing/2014/main" xmlns="" id="{03EDF8B1-EB8C-4EB4-A212-533DEC88AE04}"/>
              </a:ext>
            </a:extLst>
          </p:cNvPr>
          <p:cNvPicPr>
            <a:picLocks noChangeAspect="1"/>
          </p:cNvPicPr>
          <p:nvPr/>
        </p:nvPicPr>
        <p:blipFill rotWithShape="1">
          <a:blip r:embed="rId2">
            <a:duotone>
              <a:prstClr val="black"/>
              <a:schemeClr val="tx2">
                <a:tint val="45000"/>
                <a:satMod val="400000"/>
              </a:schemeClr>
            </a:duotone>
            <a:alphaModFix amt="25000"/>
          </a:blip>
          <a:srcRect t="2174"/>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D3EAF291-0BDB-463C-B32F-DB5B245EBA08}"/>
              </a:ext>
            </a:extLst>
          </p:cNvPr>
          <p:cNvSpPr>
            <a:spLocks noGrp="1"/>
          </p:cNvSpPr>
          <p:nvPr>
            <p:ph type="title"/>
          </p:nvPr>
        </p:nvSpPr>
        <p:spPr>
          <a:xfrm>
            <a:off x="1101969" y="126778"/>
            <a:ext cx="10058400" cy="715108"/>
          </a:xfrm>
        </p:spPr>
        <p:txBody>
          <a:bodyPr>
            <a:normAutofit/>
          </a:bodyPr>
          <a:lstStyle/>
          <a:p>
            <a:r>
              <a:rPr lang="en-US" sz="3600" b="1"/>
              <a:t>The journey west was a difficult one. Why?</a:t>
            </a:r>
            <a:endParaRPr lang="en-US" sz="3600" b="1" dirty="0"/>
          </a:p>
        </p:txBody>
      </p:sp>
      <p:sp>
        <p:nvSpPr>
          <p:cNvPr id="18" name="Content Placeholder 8">
            <a:extLst>
              <a:ext uri="{FF2B5EF4-FFF2-40B4-BE49-F238E27FC236}">
                <a16:creationId xmlns:a16="http://schemas.microsoft.com/office/drawing/2014/main" xmlns="" id="{7CF2CB7B-1BDE-45D5-A8BC-455790A2FC02}"/>
              </a:ext>
            </a:extLst>
          </p:cNvPr>
          <p:cNvSpPr>
            <a:spLocks noGrp="1"/>
          </p:cNvSpPr>
          <p:nvPr>
            <p:ph idx="1"/>
          </p:nvPr>
        </p:nvSpPr>
        <p:spPr>
          <a:xfrm>
            <a:off x="339970" y="837027"/>
            <a:ext cx="11418276" cy="5690381"/>
          </a:xfrm>
        </p:spPr>
        <p:txBody>
          <a:bodyPr vert="horz" lIns="91440" tIns="45720" rIns="91440" bIns="45720" rtlCol="0" anchor="t">
            <a:normAutofit lnSpcReduction="10000"/>
          </a:bodyPr>
          <a:lstStyle/>
          <a:p>
            <a:pPr marL="457200" indent="-457200">
              <a:buAutoNum type="arabicPeriod"/>
            </a:pPr>
            <a:r>
              <a:rPr lang="en-US" sz="2000" dirty="0"/>
              <a:t>It took around 5 months to complete the 2000 mile overland journey. The journey had to be completed before winter. People travelled in wagons and formed wagon trains with other settlers.</a:t>
            </a:r>
          </a:p>
          <a:p>
            <a:pPr marL="457200" indent="-457200">
              <a:buAutoNum type="arabicPeriod"/>
            </a:pPr>
            <a:endParaRPr lang="en-US" sz="2000" dirty="0"/>
          </a:p>
          <a:p>
            <a:pPr marL="457200" indent="-457200">
              <a:buAutoNum type="arabicPeriod"/>
            </a:pPr>
            <a:r>
              <a:rPr lang="en-US" sz="2000" dirty="0"/>
              <a:t>The journey was dangerous – as many as 10% would die on the way.</a:t>
            </a:r>
          </a:p>
          <a:p>
            <a:pPr lvl="2"/>
            <a:r>
              <a:rPr lang="en-US" sz="1600" dirty="0"/>
              <a:t>There were mountains and rivers to cross, which was difficult in heavy wagons</a:t>
            </a:r>
          </a:p>
          <a:p>
            <a:pPr lvl="2"/>
            <a:r>
              <a:rPr lang="en-US" sz="1600" dirty="0"/>
              <a:t>People suffered from food and water shortages, and diseases such as typhoid and cholera.</a:t>
            </a:r>
          </a:p>
          <a:p>
            <a:pPr lvl="2"/>
            <a:r>
              <a:rPr lang="en-US" sz="1600" dirty="0"/>
              <a:t>Accidents were common, such as falling under wagon wheels and accidental shootings.</a:t>
            </a:r>
          </a:p>
          <a:p>
            <a:pPr lvl="2"/>
            <a:endParaRPr lang="en-US" sz="1600" dirty="0"/>
          </a:p>
          <a:p>
            <a:pPr marL="457200" indent="-457200">
              <a:buAutoNum type="arabicPeriod"/>
            </a:pPr>
            <a:r>
              <a:rPr lang="en-US" sz="2000" dirty="0" err="1"/>
              <a:t>Travellers</a:t>
            </a:r>
            <a:r>
              <a:rPr lang="en-US" sz="2000" dirty="0"/>
              <a:t> were wary of the Plains Indians – some killings did occur, but conflict was rare. Indians traded food with </a:t>
            </a:r>
            <a:r>
              <a:rPr lang="en-US" sz="2000" dirty="0" err="1"/>
              <a:t>travellers</a:t>
            </a:r>
            <a:r>
              <a:rPr lang="en-US" sz="2000" dirty="0"/>
              <a:t> and offered them guiding services, but they became more hostile with the rise in number of settlers in the 1850s. </a:t>
            </a:r>
            <a:r>
              <a:rPr lang="en-US" sz="2000" dirty="0" err="1"/>
              <a:t>Travellers</a:t>
            </a:r>
            <a:r>
              <a:rPr lang="en-US" sz="2000" dirty="0"/>
              <a:t> also had disputes amongst themselves.</a:t>
            </a:r>
          </a:p>
          <a:p>
            <a:pPr marL="457200" indent="-457200">
              <a:buAutoNum type="arabicPeriod"/>
            </a:pPr>
            <a:endParaRPr lang="en-US" sz="2000" dirty="0"/>
          </a:p>
          <a:p>
            <a:pPr marL="457200" indent="-457200">
              <a:buAutoNum type="arabicPeriod"/>
            </a:pPr>
            <a:r>
              <a:rPr lang="en-US" sz="2000" dirty="0"/>
              <a:t>Women did all of the domestic chores, and this was made harder on the trail. Some women had to give birth on the journey, while children were vulnerable to accidents, e.g. falling off wagons.</a:t>
            </a:r>
          </a:p>
          <a:p>
            <a:endParaRPr lang="en-US" dirty="0"/>
          </a:p>
        </p:txBody>
      </p:sp>
    </p:spTree>
    <p:extLst>
      <p:ext uri="{BB962C8B-B14F-4D97-AF65-F5344CB8AC3E}">
        <p14:creationId xmlns:p14="http://schemas.microsoft.com/office/powerpoint/2010/main" val="24887081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31500-2B2D-4823-B023-48DE4060CAB9}"/>
              </a:ext>
            </a:extLst>
          </p:cNvPr>
          <p:cNvSpPr>
            <a:spLocks noGrp="1"/>
          </p:cNvSpPr>
          <p:nvPr>
            <p:ph type="title"/>
          </p:nvPr>
        </p:nvSpPr>
        <p:spPr>
          <a:xfrm>
            <a:off x="609600" y="408132"/>
            <a:ext cx="7303477" cy="1008185"/>
          </a:xfrm>
        </p:spPr>
        <p:txBody>
          <a:bodyPr>
            <a:normAutofit/>
          </a:bodyPr>
          <a:lstStyle/>
          <a:p>
            <a:r>
              <a:rPr lang="en-US" sz="3200"/>
              <a:t>A Case Study: The Donner Party</a:t>
            </a:r>
          </a:p>
        </p:txBody>
      </p:sp>
      <p:sp>
        <p:nvSpPr>
          <p:cNvPr id="3" name="Content Placeholder 2">
            <a:extLst>
              <a:ext uri="{FF2B5EF4-FFF2-40B4-BE49-F238E27FC236}">
                <a16:creationId xmlns:a16="http://schemas.microsoft.com/office/drawing/2014/main" xmlns="" id="{FFB240C9-6CA6-4B50-85FB-3579A8CD294E}"/>
              </a:ext>
            </a:extLst>
          </p:cNvPr>
          <p:cNvSpPr>
            <a:spLocks noGrp="1"/>
          </p:cNvSpPr>
          <p:nvPr>
            <p:ph idx="1"/>
          </p:nvPr>
        </p:nvSpPr>
        <p:spPr>
          <a:xfrm>
            <a:off x="457200" y="1376289"/>
            <a:ext cx="7526214" cy="4822873"/>
          </a:xfrm>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lnSpcReduction="10000"/>
          </a:bodyPr>
          <a:lstStyle/>
          <a:p>
            <a:pPr marL="0" indent="0">
              <a:buNone/>
            </a:pPr>
            <a:r>
              <a:rPr lang="en-US" b="1" dirty="0"/>
              <a:t>The Donner Party had a disastrous journey. Why?</a:t>
            </a:r>
          </a:p>
          <a:p>
            <a:pPr marL="0" indent="0">
              <a:buNone/>
            </a:pPr>
            <a:endParaRPr lang="en-US" b="1" dirty="0"/>
          </a:p>
          <a:p>
            <a:r>
              <a:rPr lang="en-US" dirty="0"/>
              <a:t>In 1846, heading to California, they tried to take a </a:t>
            </a:r>
          </a:p>
          <a:p>
            <a:pPr marL="0" indent="0">
              <a:buNone/>
            </a:pPr>
            <a:r>
              <a:rPr lang="en-US" dirty="0"/>
              <a:t>   shortcut, but they ended up trapped in the deep snow </a:t>
            </a:r>
            <a:endParaRPr lang="en-US"/>
          </a:p>
          <a:p>
            <a:pPr marL="0" indent="0">
              <a:buNone/>
            </a:pPr>
            <a:r>
              <a:rPr lang="en-US" dirty="0"/>
              <a:t>   in the Sierra Nevada mountains.</a:t>
            </a:r>
          </a:p>
          <a:p>
            <a:endParaRPr lang="en-US" dirty="0"/>
          </a:p>
          <a:p>
            <a:r>
              <a:rPr lang="en-US" dirty="0"/>
              <a:t>They had to camp in the mountains over winter. Supplies were low and many of the party starved to death.</a:t>
            </a:r>
          </a:p>
          <a:p>
            <a:endParaRPr lang="en-US" dirty="0"/>
          </a:p>
          <a:p>
            <a:r>
              <a:rPr lang="en-US" dirty="0"/>
              <a:t>They had to kill and eat the animals which pulled their wagons because they ran out of food.</a:t>
            </a:r>
          </a:p>
          <a:p>
            <a:endParaRPr lang="en-US" dirty="0"/>
          </a:p>
          <a:p>
            <a:r>
              <a:rPr lang="en-US" dirty="0"/>
              <a:t>Of the 87 migrants, less than 50 survived till the next spring – by eating those who had died!</a:t>
            </a:r>
          </a:p>
        </p:txBody>
      </p:sp>
      <p:sp>
        <p:nvSpPr>
          <p:cNvPr id="4" name="TextBox 3">
            <a:extLst>
              <a:ext uri="{FF2B5EF4-FFF2-40B4-BE49-F238E27FC236}">
                <a16:creationId xmlns:a16="http://schemas.microsoft.com/office/drawing/2014/main" xmlns="" id="{D2EC9F32-1A82-4847-95B0-801C6BCE78C0}"/>
              </a:ext>
            </a:extLst>
          </p:cNvPr>
          <p:cNvSpPr txBox="1"/>
          <p:nvPr/>
        </p:nvSpPr>
        <p:spPr>
          <a:xfrm>
            <a:off x="8534400" y="3370384"/>
            <a:ext cx="3071446" cy="258532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Don't forget!</a:t>
            </a:r>
            <a:endParaRPr lang="en-US"/>
          </a:p>
          <a:p>
            <a:r>
              <a:rPr lang="en-US" dirty="0"/>
              <a:t>Once the settlers had reached the west coast, life was still hard – they </a:t>
            </a:r>
            <a:r>
              <a:rPr lang="en-US" dirty="0" err="1"/>
              <a:t>ahd</a:t>
            </a:r>
            <a:r>
              <a:rPr lang="en-US" dirty="0"/>
              <a:t> create farms and homes </a:t>
            </a:r>
            <a:r>
              <a:rPr lang="en-US" dirty="0" err="1"/>
              <a:t>bu</a:t>
            </a:r>
            <a:r>
              <a:rPr lang="en-US" dirty="0"/>
              <a:t> hand from scratch. However, the fertile land meant a good living could be made.</a:t>
            </a:r>
          </a:p>
        </p:txBody>
      </p:sp>
      <p:pic>
        <p:nvPicPr>
          <p:cNvPr id="5" name="Picture 5" descr="A vintage photo of a group of people posing for the camera&#10;&#10;Description generated with very high confidence">
            <a:extLst>
              <a:ext uri="{FF2B5EF4-FFF2-40B4-BE49-F238E27FC236}">
                <a16:creationId xmlns:a16="http://schemas.microsoft.com/office/drawing/2014/main" xmlns="" id="{2AD557D6-35F4-4F10-BA94-C61D56EDBFC5}"/>
              </a:ext>
            </a:extLst>
          </p:cNvPr>
          <p:cNvPicPr>
            <a:picLocks noChangeAspect="1"/>
          </p:cNvPicPr>
          <p:nvPr/>
        </p:nvPicPr>
        <p:blipFill>
          <a:blip r:embed="rId2"/>
          <a:stretch>
            <a:fillRect/>
          </a:stretch>
        </p:blipFill>
        <p:spPr>
          <a:xfrm>
            <a:off x="7174888" y="105508"/>
            <a:ext cx="4899514" cy="2801816"/>
          </a:xfrm>
          <a:prstGeom prst="rect">
            <a:avLst/>
          </a:prstGeom>
        </p:spPr>
      </p:pic>
    </p:spTree>
    <p:extLst>
      <p:ext uri="{BB962C8B-B14F-4D97-AF65-F5344CB8AC3E}">
        <p14:creationId xmlns:p14="http://schemas.microsoft.com/office/powerpoint/2010/main" val="26433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F852C-1D2D-4675-8CD4-F9CB3DF7442A}"/>
              </a:ext>
            </a:extLst>
          </p:cNvPr>
          <p:cNvSpPr>
            <a:spLocks noGrp="1"/>
          </p:cNvSpPr>
          <p:nvPr>
            <p:ph type="title"/>
          </p:nvPr>
        </p:nvSpPr>
        <p:spPr>
          <a:xfrm>
            <a:off x="410307" y="-37345"/>
            <a:ext cx="3915508" cy="973016"/>
          </a:xfrm>
        </p:spPr>
        <p:txBody>
          <a:bodyPr>
            <a:normAutofit/>
          </a:bodyPr>
          <a:lstStyle/>
          <a:p>
            <a:pPr algn="ctr"/>
            <a:r>
              <a:rPr lang="en-US" sz="3600" b="1"/>
              <a:t>The Mormons</a:t>
            </a:r>
            <a:endParaRPr lang="en-US" b="1"/>
          </a:p>
        </p:txBody>
      </p:sp>
      <p:sp>
        <p:nvSpPr>
          <p:cNvPr id="3" name="Content Placeholder 2">
            <a:extLst>
              <a:ext uri="{FF2B5EF4-FFF2-40B4-BE49-F238E27FC236}">
                <a16:creationId xmlns:a16="http://schemas.microsoft.com/office/drawing/2014/main" xmlns="" id="{8906F81A-98D6-4AF8-B76D-22CF37F7038D}"/>
              </a:ext>
            </a:extLst>
          </p:cNvPr>
          <p:cNvSpPr>
            <a:spLocks noGrp="1"/>
          </p:cNvSpPr>
          <p:nvPr>
            <p:ph idx="1"/>
          </p:nvPr>
        </p:nvSpPr>
        <p:spPr>
          <a:xfrm>
            <a:off x="328246" y="766689"/>
            <a:ext cx="4067909" cy="5795887"/>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rmAutofit fontScale="92500" lnSpcReduction="20000"/>
          </a:bodyPr>
          <a:lstStyle/>
          <a:p>
            <a:pPr marL="0" indent="0" algn="ctr">
              <a:buNone/>
            </a:pPr>
            <a:r>
              <a:rPr lang="en-US" dirty="0"/>
              <a:t>Why did they move west?</a:t>
            </a:r>
          </a:p>
          <a:p>
            <a:pPr marL="0" indent="0" algn="ctr">
              <a:buNone/>
            </a:pPr>
            <a:r>
              <a:rPr lang="en-US" dirty="0"/>
              <a:t>Persecution in the East!</a:t>
            </a:r>
          </a:p>
          <a:p>
            <a:pPr marL="0" indent="0">
              <a:buNone/>
            </a:pPr>
            <a:endParaRPr lang="en-US" dirty="0"/>
          </a:p>
          <a:p>
            <a:pPr marL="0" indent="0">
              <a:buNone/>
            </a:pPr>
            <a:r>
              <a:rPr lang="en-US" dirty="0"/>
              <a:t>This religion was started by Joseph Smith, who published the Book of Mormon in 1830. It claimed that Jesus had visited America and that the Native Americans were descended from the lost tribes of Israel.</a:t>
            </a:r>
          </a:p>
          <a:p>
            <a:pPr marL="0" indent="0">
              <a:buNone/>
            </a:pPr>
            <a:endParaRPr lang="en-US" dirty="0"/>
          </a:p>
          <a:p>
            <a:pPr marL="285750" indent="-285750"/>
            <a:r>
              <a:rPr lang="en-US" dirty="0"/>
              <a:t>Mormons separated themselves from American society and called non-Mormons 'gentiles'</a:t>
            </a:r>
          </a:p>
          <a:p>
            <a:pPr marL="285750" indent="-285750"/>
            <a:r>
              <a:rPr lang="en-US" dirty="0"/>
              <a:t>Some Mormons formed a militia called the 'Danites', and there was violence against gentiles and dissenters (Mormons who questioned or abandoned the faith)</a:t>
            </a:r>
          </a:p>
          <a:p>
            <a:pPr marL="285750" indent="-285750"/>
            <a:r>
              <a:rPr lang="en-US" dirty="0"/>
              <a:t>Mormons were against slavery and they also tried to convert the Native Americans to Mormonism.</a:t>
            </a:r>
          </a:p>
          <a:p>
            <a:pPr marL="285750" indent="-285750"/>
            <a:endParaRPr lang="en-US" dirty="0"/>
          </a:p>
          <a:p>
            <a:pPr marL="285750" indent="-285750"/>
            <a:endParaRPr lang="en-US" dirty="0"/>
          </a:p>
          <a:p>
            <a:pPr marL="0" indent="0">
              <a:buNone/>
            </a:pPr>
            <a:endParaRPr lang="en-US" dirty="0"/>
          </a:p>
        </p:txBody>
      </p:sp>
      <p:sp>
        <p:nvSpPr>
          <p:cNvPr id="4" name="TextBox 3">
            <a:extLst>
              <a:ext uri="{FF2B5EF4-FFF2-40B4-BE49-F238E27FC236}">
                <a16:creationId xmlns:a16="http://schemas.microsoft.com/office/drawing/2014/main" xmlns="" id="{DDD71BE5-F790-43AA-B482-48A325D715A2}"/>
              </a:ext>
            </a:extLst>
          </p:cNvPr>
          <p:cNvSpPr txBox="1"/>
          <p:nvPr/>
        </p:nvSpPr>
        <p:spPr>
          <a:xfrm>
            <a:off x="4888523" y="240323"/>
            <a:ext cx="6869723" cy="147732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Many US citizens disliked the Mormons, and repeatedly drove them out of their homes. They didn’t agree with the Mormon practice of polygamy (having more than one wife), feared the expansion of the Mormon faith and felt threatened by the Mormons political and economic power.</a:t>
            </a:r>
          </a:p>
        </p:txBody>
      </p:sp>
      <p:sp>
        <p:nvSpPr>
          <p:cNvPr id="5" name="Arrow: Down 4">
            <a:extLst>
              <a:ext uri="{FF2B5EF4-FFF2-40B4-BE49-F238E27FC236}">
                <a16:creationId xmlns:a16="http://schemas.microsoft.com/office/drawing/2014/main" xmlns="" id="{EF984FD9-CA81-4A38-9030-CEE096D50A40}"/>
              </a:ext>
            </a:extLst>
          </p:cNvPr>
          <p:cNvSpPr/>
          <p:nvPr/>
        </p:nvSpPr>
        <p:spPr>
          <a:xfrm>
            <a:off x="7963836" y="1632672"/>
            <a:ext cx="801156" cy="462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8DAE1D5-73F1-408B-B63D-EBDACE264DAC}"/>
              </a:ext>
            </a:extLst>
          </p:cNvPr>
          <p:cNvSpPr txBox="1"/>
          <p:nvPr/>
        </p:nvSpPr>
        <p:spPr>
          <a:xfrm>
            <a:off x="4478214" y="1811215"/>
            <a:ext cx="2332894" cy="3293209"/>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Ohio, 1831</a:t>
            </a:r>
          </a:p>
          <a:p>
            <a:r>
              <a:rPr lang="en-US" sz="1600" dirty="0"/>
              <a:t>The Mormons first settled in Kirtland, Ohio. They faced violence Joseph Smith was tarred and feathered in 1832. The bank that Smith founded collapsed in 1837 – users of the bank were angry and drove the Mormons to Missouri.</a:t>
            </a:r>
          </a:p>
        </p:txBody>
      </p:sp>
      <p:sp>
        <p:nvSpPr>
          <p:cNvPr id="7" name="TextBox 6">
            <a:extLst>
              <a:ext uri="{FF2B5EF4-FFF2-40B4-BE49-F238E27FC236}">
                <a16:creationId xmlns:a16="http://schemas.microsoft.com/office/drawing/2014/main" xmlns="" id="{8A553474-E32E-4123-83FF-269884EEFC58}"/>
              </a:ext>
            </a:extLst>
          </p:cNvPr>
          <p:cNvSpPr txBox="1"/>
          <p:nvPr/>
        </p:nvSpPr>
        <p:spPr>
          <a:xfrm>
            <a:off x="6893167" y="2725614"/>
            <a:ext cx="2473569" cy="2800767"/>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Missouri, 1837</a:t>
            </a:r>
          </a:p>
          <a:p>
            <a:r>
              <a:rPr lang="en-US" sz="1600" dirty="0"/>
              <a:t>The Mormons' anti-slavery stance annoyed slave-owners, and the Danites were suspected of plotting with the Native Americans. Many leaders were arrested, so Brigham Young led the Mormons to Illinois.</a:t>
            </a:r>
          </a:p>
        </p:txBody>
      </p:sp>
      <p:sp>
        <p:nvSpPr>
          <p:cNvPr id="8" name="TextBox 7">
            <a:extLst>
              <a:ext uri="{FF2B5EF4-FFF2-40B4-BE49-F238E27FC236}">
                <a16:creationId xmlns:a16="http://schemas.microsoft.com/office/drawing/2014/main" xmlns="" id="{6916CEBF-C6CC-4FE1-BE4A-89AD873D586C}"/>
              </a:ext>
            </a:extLst>
          </p:cNvPr>
          <p:cNvSpPr txBox="1"/>
          <p:nvPr/>
        </p:nvSpPr>
        <p:spPr>
          <a:xfrm>
            <a:off x="9448798" y="3393829"/>
            <a:ext cx="2461847" cy="304698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Illinois, 1839</a:t>
            </a:r>
          </a:p>
          <a:p>
            <a:pPr algn="ctr"/>
            <a:r>
              <a:rPr lang="en-US" sz="1600" dirty="0"/>
              <a:t>The Mormons created their own city called Nauvoo, with its own army and laws. Joseph Smith declared his candidacy for President. Smith was eventually killed in jail by an angry mob and Brigham Young took over as leader.</a:t>
            </a:r>
            <a:endParaRPr lang="en-US" sz="1600" b="1" dirty="0"/>
          </a:p>
        </p:txBody>
      </p:sp>
      <p:sp>
        <p:nvSpPr>
          <p:cNvPr id="9" name="Arrow: Left 8">
            <a:extLst>
              <a:ext uri="{FF2B5EF4-FFF2-40B4-BE49-F238E27FC236}">
                <a16:creationId xmlns:a16="http://schemas.microsoft.com/office/drawing/2014/main" xmlns="" id="{9E779C21-0025-4890-80CC-C6F8B8FDB24D}"/>
              </a:ext>
            </a:extLst>
          </p:cNvPr>
          <p:cNvSpPr/>
          <p:nvPr/>
        </p:nvSpPr>
        <p:spPr>
          <a:xfrm rot="13020000">
            <a:off x="6321903" y="22898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xmlns="" id="{64988B6C-CD61-46EA-907D-057754BC446C}"/>
              </a:ext>
            </a:extLst>
          </p:cNvPr>
          <p:cNvSpPr/>
          <p:nvPr/>
        </p:nvSpPr>
        <p:spPr>
          <a:xfrm rot="13020000">
            <a:off x="8959594" y="300497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58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Line 7"/>
          <p:cNvSpPr>
            <a:spLocks noChangeShapeType="1"/>
          </p:cNvSpPr>
          <p:nvPr/>
        </p:nvSpPr>
        <p:spPr bwMode="auto">
          <a:xfrm flipV="1">
            <a:off x="7168662" y="3153508"/>
            <a:ext cx="1447800" cy="76200"/>
          </a:xfrm>
          <a:prstGeom prst="line">
            <a:avLst/>
          </a:prstGeom>
          <a:noFill/>
          <a:ln w="9525">
            <a:solidFill>
              <a:schemeClr val="tx1"/>
            </a:solidFill>
            <a:round/>
            <a:headEnd/>
            <a:tailEnd type="triangle" w="med" len="med"/>
          </a:ln>
          <a:effectLst/>
        </p:spPr>
        <p:txBody>
          <a:bodyPr/>
          <a:lstStyle/>
          <a:p>
            <a:endParaRPr lang="en-GB" sz="1800"/>
          </a:p>
        </p:txBody>
      </p:sp>
      <p:sp>
        <p:nvSpPr>
          <p:cNvPr id="20504" name="Line 24"/>
          <p:cNvSpPr>
            <a:spLocks noChangeShapeType="1"/>
          </p:cNvSpPr>
          <p:nvPr/>
        </p:nvSpPr>
        <p:spPr bwMode="auto">
          <a:xfrm flipH="1" flipV="1">
            <a:off x="3505200" y="2133600"/>
            <a:ext cx="1951893" cy="791308"/>
          </a:xfrm>
          <a:prstGeom prst="line">
            <a:avLst/>
          </a:prstGeom>
          <a:noFill/>
          <a:ln w="9525">
            <a:solidFill>
              <a:schemeClr val="tx1"/>
            </a:solidFill>
            <a:round/>
            <a:headEnd/>
            <a:tailEnd type="triangle" w="med" len="med"/>
          </a:ln>
          <a:effectLst/>
        </p:spPr>
        <p:txBody>
          <a:bodyPr/>
          <a:lstStyle/>
          <a:p>
            <a:endParaRPr lang="en-GB" sz="1800"/>
          </a:p>
        </p:txBody>
      </p:sp>
      <p:sp>
        <p:nvSpPr>
          <p:cNvPr id="20489" name="Line 9"/>
          <p:cNvSpPr>
            <a:spLocks noChangeShapeType="1"/>
          </p:cNvSpPr>
          <p:nvPr/>
        </p:nvSpPr>
        <p:spPr bwMode="auto">
          <a:xfrm>
            <a:off x="7104185" y="3704492"/>
            <a:ext cx="1600200" cy="533400"/>
          </a:xfrm>
          <a:prstGeom prst="line">
            <a:avLst/>
          </a:prstGeom>
          <a:noFill/>
          <a:ln w="9525">
            <a:solidFill>
              <a:schemeClr val="tx1"/>
            </a:solidFill>
            <a:round/>
            <a:headEnd/>
            <a:tailEnd type="triangle" w="med" len="med"/>
          </a:ln>
          <a:effectLst/>
        </p:spPr>
        <p:txBody>
          <a:bodyPr/>
          <a:lstStyle/>
          <a:p>
            <a:endParaRPr lang="en-GB" sz="1800"/>
          </a:p>
        </p:txBody>
      </p:sp>
      <p:sp>
        <p:nvSpPr>
          <p:cNvPr id="20484" name="Oval 4"/>
          <p:cNvSpPr>
            <a:spLocks noChangeArrowheads="1"/>
          </p:cNvSpPr>
          <p:nvPr/>
        </p:nvSpPr>
        <p:spPr bwMode="auto">
          <a:xfrm>
            <a:off x="5339862" y="2696308"/>
            <a:ext cx="1693984" cy="1301261"/>
          </a:xfrm>
          <a:prstGeom prst="ellipse">
            <a:avLst/>
          </a:prstGeom>
          <a:solidFill>
            <a:schemeClr val="accent1"/>
          </a:solidFill>
          <a:ln w="9525">
            <a:solidFill>
              <a:schemeClr val="tx1"/>
            </a:solidFill>
            <a:round/>
            <a:headEnd/>
            <a:tailEnd/>
          </a:ln>
          <a:effectLst/>
        </p:spPr>
        <p:txBody>
          <a:bodyPr wrap="none" anchor="ctr"/>
          <a:lstStyle/>
          <a:p>
            <a:pPr algn="ctr"/>
            <a:r>
              <a:rPr lang="en-GB" sz="1400" b="1"/>
              <a:t>Why were </a:t>
            </a:r>
          </a:p>
          <a:p>
            <a:pPr algn="ctr"/>
            <a:r>
              <a:rPr lang="en-GB" sz="1400" b="1"/>
              <a:t>the Mormons</a:t>
            </a:r>
          </a:p>
          <a:p>
            <a:pPr algn="ctr"/>
            <a:r>
              <a:rPr lang="en-GB" sz="1400" b="1"/>
              <a:t>so unpopular</a:t>
            </a:r>
          </a:p>
          <a:p>
            <a:pPr algn="ctr"/>
            <a:r>
              <a:rPr lang="en-GB" sz="1400" b="1"/>
              <a:t>in the East?</a:t>
            </a:r>
          </a:p>
        </p:txBody>
      </p:sp>
      <p:sp>
        <p:nvSpPr>
          <p:cNvPr id="20486" name="Text Box 6"/>
          <p:cNvSpPr txBox="1">
            <a:spLocks noChangeArrowheads="1"/>
          </p:cNvSpPr>
          <p:nvPr/>
        </p:nvSpPr>
        <p:spPr bwMode="auto">
          <a:xfrm>
            <a:off x="8458200" y="1711570"/>
            <a:ext cx="2362200" cy="738664"/>
          </a:xfrm>
          <a:prstGeom prst="rect">
            <a:avLst/>
          </a:prstGeom>
          <a:noFill/>
          <a:ln w="9525">
            <a:noFill/>
            <a:miter lim="800000"/>
            <a:headEnd/>
            <a:tailEnd/>
          </a:ln>
          <a:effectLst/>
        </p:spPr>
        <p:txBody>
          <a:bodyPr wrap="square">
            <a:spAutoFit/>
          </a:bodyPr>
          <a:lstStyle/>
          <a:p>
            <a:pPr>
              <a:spcBef>
                <a:spcPct val="50000"/>
              </a:spcBef>
            </a:pPr>
            <a:r>
              <a:rPr lang="en-GB" sz="1400"/>
              <a:t>The Mormons accused their non-Mormon neighbours of theft, racing &amp; gambling.</a:t>
            </a:r>
          </a:p>
        </p:txBody>
      </p:sp>
      <p:sp>
        <p:nvSpPr>
          <p:cNvPr id="20488" name="Text Box 8"/>
          <p:cNvSpPr txBox="1">
            <a:spLocks noChangeArrowheads="1"/>
          </p:cNvSpPr>
          <p:nvPr/>
        </p:nvSpPr>
        <p:spPr bwMode="auto">
          <a:xfrm>
            <a:off x="8792308" y="2778369"/>
            <a:ext cx="2209800" cy="738664"/>
          </a:xfrm>
          <a:prstGeom prst="rect">
            <a:avLst/>
          </a:prstGeom>
          <a:noFill/>
          <a:ln w="9525">
            <a:noFill/>
            <a:miter lim="800000"/>
            <a:headEnd/>
            <a:tailEnd/>
          </a:ln>
          <a:effectLst/>
        </p:spPr>
        <p:txBody>
          <a:bodyPr wrap="square">
            <a:spAutoFit/>
          </a:bodyPr>
          <a:lstStyle/>
          <a:p>
            <a:pPr>
              <a:spcBef>
                <a:spcPct val="50000"/>
              </a:spcBef>
            </a:pPr>
            <a:r>
              <a:rPr lang="en-GB" sz="1400"/>
              <a:t>Non-Mormons were afraid of Mormon sympathy for the Indians </a:t>
            </a:r>
          </a:p>
        </p:txBody>
      </p:sp>
      <p:sp>
        <p:nvSpPr>
          <p:cNvPr id="20490" name="Text Box 10"/>
          <p:cNvSpPr txBox="1">
            <a:spLocks noChangeArrowheads="1"/>
          </p:cNvSpPr>
          <p:nvPr/>
        </p:nvSpPr>
        <p:spPr bwMode="auto">
          <a:xfrm>
            <a:off x="8874369" y="3997570"/>
            <a:ext cx="2309446" cy="738664"/>
          </a:xfrm>
          <a:prstGeom prst="rect">
            <a:avLst/>
          </a:prstGeom>
          <a:noFill/>
          <a:ln w="9525">
            <a:noFill/>
            <a:miter lim="800000"/>
            <a:headEnd/>
            <a:tailEnd/>
          </a:ln>
          <a:effectLst/>
        </p:spPr>
        <p:txBody>
          <a:bodyPr wrap="square">
            <a:spAutoFit/>
          </a:bodyPr>
          <a:lstStyle/>
          <a:p>
            <a:pPr>
              <a:spcBef>
                <a:spcPct val="50000"/>
              </a:spcBef>
            </a:pPr>
            <a:r>
              <a:rPr lang="en-GB" sz="1400"/>
              <a:t>Mormons opposed slavery but many of their neighbours had slaves</a:t>
            </a:r>
          </a:p>
        </p:txBody>
      </p:sp>
      <p:sp>
        <p:nvSpPr>
          <p:cNvPr id="20491" name="Line 11"/>
          <p:cNvSpPr>
            <a:spLocks noChangeShapeType="1"/>
          </p:cNvSpPr>
          <p:nvPr/>
        </p:nvSpPr>
        <p:spPr bwMode="auto">
          <a:xfrm>
            <a:off x="6758353" y="3927230"/>
            <a:ext cx="1447801" cy="1330570"/>
          </a:xfrm>
          <a:prstGeom prst="line">
            <a:avLst/>
          </a:prstGeom>
          <a:noFill/>
          <a:ln w="9525">
            <a:solidFill>
              <a:schemeClr val="tx1"/>
            </a:solidFill>
            <a:round/>
            <a:headEnd/>
            <a:tailEnd type="triangle" w="med" len="med"/>
          </a:ln>
          <a:effectLst/>
        </p:spPr>
        <p:txBody>
          <a:bodyPr/>
          <a:lstStyle/>
          <a:p>
            <a:endParaRPr lang="en-GB" sz="1800"/>
          </a:p>
        </p:txBody>
      </p:sp>
      <p:sp>
        <p:nvSpPr>
          <p:cNvPr id="20493" name="Text Box 13"/>
          <p:cNvSpPr txBox="1">
            <a:spLocks noChangeArrowheads="1"/>
          </p:cNvSpPr>
          <p:nvPr/>
        </p:nvSpPr>
        <p:spPr bwMode="auto">
          <a:xfrm>
            <a:off x="8458200" y="5029201"/>
            <a:ext cx="1447800" cy="366713"/>
          </a:xfrm>
          <a:prstGeom prst="rect">
            <a:avLst/>
          </a:prstGeom>
          <a:noFill/>
          <a:ln w="9525">
            <a:noFill/>
            <a:miter lim="800000"/>
            <a:headEnd/>
            <a:tailEnd/>
          </a:ln>
          <a:effectLst/>
        </p:spPr>
        <p:txBody>
          <a:bodyPr wrap="square">
            <a:spAutoFit/>
          </a:bodyPr>
          <a:lstStyle/>
          <a:p>
            <a:pPr>
              <a:spcBef>
                <a:spcPct val="50000"/>
              </a:spcBef>
            </a:pPr>
            <a:endParaRPr lang="en-US" sz="1800"/>
          </a:p>
        </p:txBody>
      </p:sp>
      <p:sp>
        <p:nvSpPr>
          <p:cNvPr id="20494" name="Text Box 14"/>
          <p:cNvSpPr txBox="1">
            <a:spLocks noChangeArrowheads="1"/>
          </p:cNvSpPr>
          <p:nvPr/>
        </p:nvSpPr>
        <p:spPr bwMode="auto">
          <a:xfrm>
            <a:off x="8299938" y="5146432"/>
            <a:ext cx="2057400" cy="954107"/>
          </a:xfrm>
          <a:prstGeom prst="rect">
            <a:avLst/>
          </a:prstGeom>
          <a:noFill/>
          <a:ln w="9525">
            <a:noFill/>
            <a:miter lim="800000"/>
            <a:headEnd/>
            <a:tailEnd/>
          </a:ln>
          <a:effectLst/>
        </p:spPr>
        <p:txBody>
          <a:bodyPr wrap="square">
            <a:spAutoFit/>
          </a:bodyPr>
          <a:lstStyle/>
          <a:p>
            <a:pPr>
              <a:spcBef>
                <a:spcPct val="50000"/>
              </a:spcBef>
            </a:pPr>
            <a:r>
              <a:rPr lang="en-GB" sz="1400"/>
              <a:t>The Mormons wanted their own laws which made them appear different</a:t>
            </a:r>
          </a:p>
        </p:txBody>
      </p:sp>
      <p:sp>
        <p:nvSpPr>
          <p:cNvPr id="20495" name="Line 15"/>
          <p:cNvSpPr>
            <a:spLocks noChangeShapeType="1"/>
          </p:cNvSpPr>
          <p:nvPr/>
        </p:nvSpPr>
        <p:spPr bwMode="auto">
          <a:xfrm flipH="1">
            <a:off x="6072554" y="4067908"/>
            <a:ext cx="35169" cy="1137139"/>
          </a:xfrm>
          <a:prstGeom prst="line">
            <a:avLst/>
          </a:prstGeom>
          <a:noFill/>
          <a:ln w="9525">
            <a:solidFill>
              <a:schemeClr val="tx1"/>
            </a:solidFill>
            <a:round/>
            <a:headEnd/>
            <a:tailEnd type="triangle" w="med" len="med"/>
          </a:ln>
          <a:effectLst/>
        </p:spPr>
        <p:txBody>
          <a:bodyPr/>
          <a:lstStyle/>
          <a:p>
            <a:endParaRPr lang="en-GB" sz="1800"/>
          </a:p>
        </p:txBody>
      </p:sp>
      <p:sp>
        <p:nvSpPr>
          <p:cNvPr id="20496" name="Text Box 16"/>
          <p:cNvSpPr txBox="1">
            <a:spLocks noChangeArrowheads="1"/>
          </p:cNvSpPr>
          <p:nvPr/>
        </p:nvSpPr>
        <p:spPr bwMode="auto">
          <a:xfrm>
            <a:off x="4695093" y="5231669"/>
            <a:ext cx="3001107" cy="1169551"/>
          </a:xfrm>
          <a:prstGeom prst="rect">
            <a:avLst/>
          </a:prstGeom>
          <a:noFill/>
          <a:ln w="9525">
            <a:noFill/>
            <a:miter lim="800000"/>
            <a:headEnd/>
            <a:tailEnd/>
          </a:ln>
          <a:effectLst/>
        </p:spPr>
        <p:txBody>
          <a:bodyPr wrap="square">
            <a:spAutoFit/>
          </a:bodyPr>
          <a:lstStyle/>
          <a:p>
            <a:pPr>
              <a:spcBef>
                <a:spcPct val="50000"/>
              </a:spcBef>
            </a:pPr>
            <a:r>
              <a:rPr lang="en-GB" sz="1400"/>
              <a:t>The Mormons wanted to convert as many people as possible to the Mormon Church.  This worried non-Mormons who feared being taken over </a:t>
            </a:r>
          </a:p>
        </p:txBody>
      </p:sp>
      <p:sp>
        <p:nvSpPr>
          <p:cNvPr id="20497" name="Line 17"/>
          <p:cNvSpPr>
            <a:spLocks noChangeShapeType="1"/>
          </p:cNvSpPr>
          <p:nvPr/>
        </p:nvSpPr>
        <p:spPr bwMode="auto">
          <a:xfrm flipH="1">
            <a:off x="3645878" y="3915507"/>
            <a:ext cx="1840523" cy="1137139"/>
          </a:xfrm>
          <a:prstGeom prst="line">
            <a:avLst/>
          </a:prstGeom>
          <a:noFill/>
          <a:ln w="9525">
            <a:solidFill>
              <a:schemeClr val="tx1"/>
            </a:solidFill>
            <a:round/>
            <a:headEnd/>
            <a:tailEnd type="triangle" w="med" len="med"/>
          </a:ln>
          <a:effectLst/>
        </p:spPr>
        <p:txBody>
          <a:bodyPr/>
          <a:lstStyle/>
          <a:p>
            <a:endParaRPr lang="en-GB" sz="1800"/>
          </a:p>
        </p:txBody>
      </p:sp>
      <p:sp>
        <p:nvSpPr>
          <p:cNvPr id="20498" name="Text Box 18"/>
          <p:cNvSpPr txBox="1">
            <a:spLocks noChangeArrowheads="1"/>
          </p:cNvSpPr>
          <p:nvPr/>
        </p:nvSpPr>
        <p:spPr bwMode="auto">
          <a:xfrm>
            <a:off x="1424353" y="4917831"/>
            <a:ext cx="2121876" cy="954107"/>
          </a:xfrm>
          <a:prstGeom prst="rect">
            <a:avLst/>
          </a:prstGeom>
          <a:noFill/>
          <a:ln w="9525">
            <a:noFill/>
            <a:miter lim="800000"/>
            <a:headEnd/>
            <a:tailEnd/>
          </a:ln>
          <a:effectLst/>
        </p:spPr>
        <p:txBody>
          <a:bodyPr wrap="square">
            <a:spAutoFit/>
          </a:bodyPr>
          <a:lstStyle/>
          <a:p>
            <a:pPr>
              <a:spcBef>
                <a:spcPct val="50000"/>
              </a:spcBef>
            </a:pPr>
            <a:r>
              <a:rPr lang="en-GB" sz="1400"/>
              <a:t>The Mormons practised polygamy &amp; non-Mormons hated this</a:t>
            </a:r>
          </a:p>
        </p:txBody>
      </p:sp>
      <p:sp>
        <p:nvSpPr>
          <p:cNvPr id="20501" name="Line 21"/>
          <p:cNvSpPr>
            <a:spLocks noChangeShapeType="1"/>
          </p:cNvSpPr>
          <p:nvPr/>
        </p:nvSpPr>
        <p:spPr bwMode="auto">
          <a:xfrm flipH="1">
            <a:off x="3933093" y="3446585"/>
            <a:ext cx="1348154" cy="146538"/>
          </a:xfrm>
          <a:prstGeom prst="line">
            <a:avLst/>
          </a:prstGeom>
          <a:noFill/>
          <a:ln w="9525">
            <a:solidFill>
              <a:schemeClr val="tx1"/>
            </a:solidFill>
            <a:round/>
            <a:headEnd/>
            <a:tailEnd type="triangle" w="med" len="med"/>
          </a:ln>
          <a:effectLst/>
        </p:spPr>
        <p:txBody>
          <a:bodyPr/>
          <a:lstStyle/>
          <a:p>
            <a:endParaRPr lang="en-GB" sz="1800"/>
          </a:p>
        </p:txBody>
      </p:sp>
      <p:sp>
        <p:nvSpPr>
          <p:cNvPr id="20503" name="Text Box 23"/>
          <p:cNvSpPr txBox="1">
            <a:spLocks noChangeArrowheads="1"/>
          </p:cNvSpPr>
          <p:nvPr/>
        </p:nvSpPr>
        <p:spPr bwMode="auto">
          <a:xfrm>
            <a:off x="1611924" y="3036277"/>
            <a:ext cx="2438399" cy="965830"/>
          </a:xfrm>
          <a:prstGeom prst="rect">
            <a:avLst/>
          </a:prstGeom>
          <a:noFill/>
          <a:ln w="9525">
            <a:noFill/>
            <a:miter lim="800000"/>
            <a:headEnd/>
            <a:tailEnd/>
          </a:ln>
          <a:effectLst/>
        </p:spPr>
        <p:txBody>
          <a:bodyPr wrap="square">
            <a:spAutoFit/>
          </a:bodyPr>
          <a:lstStyle/>
          <a:p>
            <a:pPr>
              <a:spcBef>
                <a:spcPct val="50000"/>
              </a:spcBef>
            </a:pPr>
            <a:r>
              <a:rPr lang="en-GB" sz="1400" dirty="0"/>
              <a:t>Mormon leaders had religious and political power which was feared by the non-Mormons</a:t>
            </a:r>
          </a:p>
        </p:txBody>
      </p:sp>
      <p:sp>
        <p:nvSpPr>
          <p:cNvPr id="20505" name="Text Box 25"/>
          <p:cNvSpPr txBox="1">
            <a:spLocks noChangeArrowheads="1"/>
          </p:cNvSpPr>
          <p:nvPr/>
        </p:nvSpPr>
        <p:spPr bwMode="auto">
          <a:xfrm>
            <a:off x="1178170" y="1676400"/>
            <a:ext cx="2309446" cy="954107"/>
          </a:xfrm>
          <a:prstGeom prst="rect">
            <a:avLst/>
          </a:prstGeom>
          <a:noFill/>
          <a:ln w="9525">
            <a:noFill/>
            <a:miter lim="800000"/>
            <a:headEnd/>
            <a:tailEnd/>
          </a:ln>
          <a:effectLst/>
        </p:spPr>
        <p:txBody>
          <a:bodyPr wrap="square">
            <a:spAutoFit/>
          </a:bodyPr>
          <a:lstStyle/>
          <a:p>
            <a:pPr>
              <a:spcBef>
                <a:spcPct val="50000"/>
              </a:spcBef>
            </a:pPr>
            <a:r>
              <a:rPr lang="en-GB" sz="1400" dirty="0"/>
              <a:t>The Mormons worked hard and became prosperous.  Poorer non Mormons were jealous</a:t>
            </a:r>
          </a:p>
        </p:txBody>
      </p:sp>
      <p:sp>
        <p:nvSpPr>
          <p:cNvPr id="20508" name="Text Box 28"/>
          <p:cNvSpPr txBox="1">
            <a:spLocks noChangeArrowheads="1"/>
          </p:cNvSpPr>
          <p:nvPr/>
        </p:nvSpPr>
        <p:spPr bwMode="auto">
          <a:xfrm>
            <a:off x="8610600" y="228601"/>
            <a:ext cx="1905000" cy="954107"/>
          </a:xfrm>
          <a:prstGeom prst="rect">
            <a:avLst/>
          </a:prstGeom>
          <a:noFill/>
          <a:ln w="9525">
            <a:noFill/>
            <a:miter lim="800000"/>
            <a:headEnd/>
            <a:tailEnd/>
          </a:ln>
          <a:effectLst/>
        </p:spPr>
        <p:txBody>
          <a:bodyPr wrap="square">
            <a:spAutoFit/>
          </a:bodyPr>
          <a:lstStyle/>
          <a:p>
            <a:pPr>
              <a:spcBef>
                <a:spcPct val="50000"/>
              </a:spcBef>
            </a:pPr>
            <a:r>
              <a:rPr lang="en-GB" sz="1400"/>
              <a:t>Smith founded a bank which collapsed causing debts for many non-Mormons</a:t>
            </a:r>
          </a:p>
        </p:txBody>
      </p:sp>
      <p:sp>
        <p:nvSpPr>
          <p:cNvPr id="20509" name="Line 29"/>
          <p:cNvSpPr>
            <a:spLocks noChangeShapeType="1"/>
          </p:cNvSpPr>
          <p:nvPr/>
        </p:nvSpPr>
        <p:spPr bwMode="auto">
          <a:xfrm flipH="1" flipV="1">
            <a:off x="4736123" y="1524000"/>
            <a:ext cx="973016" cy="1060939"/>
          </a:xfrm>
          <a:prstGeom prst="line">
            <a:avLst/>
          </a:prstGeom>
          <a:noFill/>
          <a:ln w="9525">
            <a:solidFill>
              <a:schemeClr val="tx1"/>
            </a:solidFill>
            <a:round/>
            <a:headEnd/>
            <a:tailEnd type="triangle" w="med" len="med"/>
          </a:ln>
          <a:effectLst/>
        </p:spPr>
        <p:txBody>
          <a:bodyPr/>
          <a:lstStyle/>
          <a:p>
            <a:endParaRPr lang="en-GB" sz="1800"/>
          </a:p>
        </p:txBody>
      </p:sp>
      <p:sp>
        <p:nvSpPr>
          <p:cNvPr id="20510" name="Text Box 30"/>
          <p:cNvSpPr txBox="1">
            <a:spLocks noChangeArrowheads="1"/>
          </p:cNvSpPr>
          <p:nvPr/>
        </p:nvSpPr>
        <p:spPr bwMode="auto">
          <a:xfrm>
            <a:off x="3446585" y="433755"/>
            <a:ext cx="1946030" cy="1169551"/>
          </a:xfrm>
          <a:prstGeom prst="rect">
            <a:avLst/>
          </a:prstGeom>
          <a:noFill/>
          <a:ln w="9525">
            <a:noFill/>
            <a:miter lim="800000"/>
            <a:headEnd/>
            <a:tailEnd/>
          </a:ln>
          <a:effectLst/>
        </p:spPr>
        <p:txBody>
          <a:bodyPr wrap="square">
            <a:spAutoFit/>
          </a:bodyPr>
          <a:lstStyle/>
          <a:p>
            <a:pPr>
              <a:spcBef>
                <a:spcPct val="50000"/>
              </a:spcBef>
            </a:pPr>
            <a:r>
              <a:rPr lang="en-GB" sz="1400"/>
              <a:t>Non-Mormons were afraid of the Mormon secret army known as the ‘Danites’</a:t>
            </a:r>
          </a:p>
        </p:txBody>
      </p:sp>
      <p:sp>
        <p:nvSpPr>
          <p:cNvPr id="20512" name="Line 32"/>
          <p:cNvSpPr>
            <a:spLocks noChangeShapeType="1"/>
          </p:cNvSpPr>
          <p:nvPr/>
        </p:nvSpPr>
        <p:spPr bwMode="auto">
          <a:xfrm flipV="1">
            <a:off x="6506308" y="1770184"/>
            <a:ext cx="152400" cy="879231"/>
          </a:xfrm>
          <a:prstGeom prst="line">
            <a:avLst/>
          </a:prstGeom>
          <a:noFill/>
          <a:ln w="9525">
            <a:solidFill>
              <a:schemeClr val="tx1"/>
            </a:solidFill>
            <a:round/>
            <a:headEnd/>
            <a:tailEnd type="triangle" w="med" len="med"/>
          </a:ln>
          <a:effectLst/>
        </p:spPr>
        <p:txBody>
          <a:bodyPr/>
          <a:lstStyle/>
          <a:p>
            <a:endParaRPr lang="en-GB" sz="1800"/>
          </a:p>
        </p:txBody>
      </p:sp>
      <p:sp>
        <p:nvSpPr>
          <p:cNvPr id="20513" name="Text Box 33"/>
          <p:cNvSpPr txBox="1">
            <a:spLocks noChangeArrowheads="1"/>
          </p:cNvSpPr>
          <p:nvPr/>
        </p:nvSpPr>
        <p:spPr bwMode="auto">
          <a:xfrm>
            <a:off x="5603631" y="492370"/>
            <a:ext cx="2157046" cy="1181274"/>
          </a:xfrm>
          <a:prstGeom prst="rect">
            <a:avLst/>
          </a:prstGeom>
          <a:noFill/>
          <a:ln w="9525">
            <a:noFill/>
            <a:miter lim="800000"/>
            <a:headEnd/>
            <a:tailEnd/>
          </a:ln>
          <a:effectLst/>
        </p:spPr>
        <p:txBody>
          <a:bodyPr wrap="square">
            <a:spAutoFit/>
          </a:bodyPr>
          <a:lstStyle/>
          <a:p>
            <a:pPr>
              <a:spcBef>
                <a:spcPct val="50000"/>
              </a:spcBef>
            </a:pPr>
            <a:r>
              <a:rPr lang="en-GB" sz="1400"/>
              <a:t>Joseph Smith ran for President of the USA.  People feared that this would give the Mormons more power</a:t>
            </a:r>
          </a:p>
        </p:txBody>
      </p:sp>
      <p:sp>
        <p:nvSpPr>
          <p:cNvPr id="26" name="Line 29">
            <a:extLst>
              <a:ext uri="{FF2B5EF4-FFF2-40B4-BE49-F238E27FC236}">
                <a16:creationId xmlns:a16="http://schemas.microsoft.com/office/drawing/2014/main" xmlns="" id="{B0C9371B-63E0-4C20-B079-453412CA1FCB}"/>
              </a:ext>
            </a:extLst>
          </p:cNvPr>
          <p:cNvSpPr>
            <a:spLocks noChangeShapeType="1"/>
          </p:cNvSpPr>
          <p:nvPr/>
        </p:nvSpPr>
        <p:spPr bwMode="auto">
          <a:xfrm flipV="1">
            <a:off x="7209692" y="2321167"/>
            <a:ext cx="1090245" cy="615463"/>
          </a:xfrm>
          <a:prstGeom prst="line">
            <a:avLst/>
          </a:prstGeom>
          <a:noFill/>
          <a:ln w="9525">
            <a:solidFill>
              <a:schemeClr val="tx1"/>
            </a:solidFill>
            <a:round/>
            <a:headEnd/>
            <a:tailEnd type="triangle" w="med" len="med"/>
          </a:ln>
          <a:effectLst/>
        </p:spPr>
        <p:txBody>
          <a:bodyPr/>
          <a:lstStyle/>
          <a:p>
            <a:endParaRPr lang="en-GB" sz="1800"/>
          </a:p>
        </p:txBody>
      </p:sp>
      <p:sp>
        <p:nvSpPr>
          <p:cNvPr id="27" name="Line 29">
            <a:extLst>
              <a:ext uri="{FF2B5EF4-FFF2-40B4-BE49-F238E27FC236}">
                <a16:creationId xmlns:a16="http://schemas.microsoft.com/office/drawing/2014/main" xmlns="" id="{48411378-BDA1-4DA5-A709-B14ED3C1FAA2}"/>
              </a:ext>
            </a:extLst>
          </p:cNvPr>
          <p:cNvSpPr>
            <a:spLocks noChangeShapeType="1"/>
          </p:cNvSpPr>
          <p:nvPr/>
        </p:nvSpPr>
        <p:spPr bwMode="auto">
          <a:xfrm flipV="1">
            <a:off x="6986954" y="1055076"/>
            <a:ext cx="1488830" cy="1693985"/>
          </a:xfrm>
          <a:prstGeom prst="line">
            <a:avLst/>
          </a:prstGeom>
          <a:noFill/>
          <a:ln w="9525">
            <a:solidFill>
              <a:schemeClr val="tx1"/>
            </a:solidFill>
            <a:round/>
            <a:headEnd/>
            <a:tailEnd type="triangle" w="med" len="med"/>
          </a:ln>
          <a:effectLst/>
        </p:spPr>
        <p:txBody>
          <a:bodyPr/>
          <a:lstStyle/>
          <a:p>
            <a:endParaRPr lang="en-GB" sz="1800"/>
          </a:p>
        </p:txBody>
      </p:sp>
    </p:spTree>
    <p:extLst>
      <p:ext uri="{BB962C8B-B14F-4D97-AF65-F5344CB8AC3E}">
        <p14:creationId xmlns:p14="http://schemas.microsoft.com/office/powerpoint/2010/main" val="380738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5"/>
                                        </p:tgtEl>
                                        <p:attrNameLst>
                                          <p:attrName>style.visibility</p:attrName>
                                        </p:attrNameLst>
                                      </p:cBhvr>
                                      <p:to>
                                        <p:strVal val="visible"/>
                                      </p:to>
                                    </p:set>
                                    <p:animEffect transition="in" filter="fade">
                                      <p:cBhvr>
                                        <p:cTn id="7" dur="1000"/>
                                        <p:tgtEl>
                                          <p:spTgt spid="205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8"/>
                                        </p:tgtEl>
                                        <p:attrNameLst>
                                          <p:attrName>style.visibility</p:attrName>
                                        </p:attrNameLst>
                                      </p:cBhvr>
                                      <p:to>
                                        <p:strVal val="visible"/>
                                      </p:to>
                                    </p:set>
                                    <p:animEffect transition="in" filter="fade">
                                      <p:cBhvr>
                                        <p:cTn id="10" dur="1000"/>
                                        <p:tgtEl>
                                          <p:spTgt spid="205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10"/>
                                        </p:tgtEl>
                                        <p:attrNameLst>
                                          <p:attrName>style.visibility</p:attrName>
                                        </p:attrNameLst>
                                      </p:cBhvr>
                                      <p:to>
                                        <p:strVal val="visible"/>
                                      </p:to>
                                    </p:set>
                                    <p:animEffect transition="in" filter="fade">
                                      <p:cBhvr>
                                        <p:cTn id="13" dur="1000"/>
                                        <p:tgtEl>
                                          <p:spTgt spid="205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13"/>
                                        </p:tgtEl>
                                        <p:attrNameLst>
                                          <p:attrName>style.visibility</p:attrName>
                                        </p:attrNameLst>
                                      </p:cBhvr>
                                      <p:to>
                                        <p:strVal val="visible"/>
                                      </p:to>
                                    </p:set>
                                    <p:animEffect transition="in" filter="fade">
                                      <p:cBhvr>
                                        <p:cTn id="16" dur="1000"/>
                                        <p:tgtEl>
                                          <p:spTgt spid="205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fade">
                                      <p:cBhvr>
                                        <p:cTn id="19" dur="1000"/>
                                        <p:tgtEl>
                                          <p:spTgt spid="2048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fade">
                                      <p:cBhvr>
                                        <p:cTn id="22" dur="1000"/>
                                        <p:tgtEl>
                                          <p:spTgt spid="2048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490"/>
                                        </p:tgtEl>
                                        <p:attrNameLst>
                                          <p:attrName>style.visibility</p:attrName>
                                        </p:attrNameLst>
                                      </p:cBhvr>
                                      <p:to>
                                        <p:strVal val="visible"/>
                                      </p:to>
                                    </p:set>
                                    <p:animEffect transition="in" filter="fade">
                                      <p:cBhvr>
                                        <p:cTn id="25" dur="1000"/>
                                        <p:tgtEl>
                                          <p:spTgt spid="20490"/>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0493"/>
                                        </p:tgtEl>
                                        <p:attrNameLst>
                                          <p:attrName>style.visibility</p:attrName>
                                        </p:attrNameLst>
                                      </p:cBhvr>
                                      <p:to>
                                        <p:strVal val="visible"/>
                                      </p:to>
                                    </p:set>
                                    <p:animEffect transition="in" filter="fade">
                                      <p:cBhvr>
                                        <p:cTn id="28" dur="1000"/>
                                        <p:tgtEl>
                                          <p:spTgt spid="204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494"/>
                                        </p:tgtEl>
                                        <p:attrNameLst>
                                          <p:attrName>style.visibility</p:attrName>
                                        </p:attrNameLst>
                                      </p:cBhvr>
                                      <p:to>
                                        <p:strVal val="visible"/>
                                      </p:to>
                                    </p:set>
                                    <p:animEffect transition="in" filter="fade">
                                      <p:cBhvr>
                                        <p:cTn id="31" dur="1000"/>
                                        <p:tgtEl>
                                          <p:spTgt spid="2049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496"/>
                                        </p:tgtEl>
                                        <p:attrNameLst>
                                          <p:attrName>style.visibility</p:attrName>
                                        </p:attrNameLst>
                                      </p:cBhvr>
                                      <p:to>
                                        <p:strVal val="visible"/>
                                      </p:to>
                                    </p:set>
                                    <p:animEffect transition="in" filter="fade">
                                      <p:cBhvr>
                                        <p:cTn id="34" dur="1000"/>
                                        <p:tgtEl>
                                          <p:spTgt spid="2049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498"/>
                                        </p:tgtEl>
                                        <p:attrNameLst>
                                          <p:attrName>style.visibility</p:attrName>
                                        </p:attrNameLst>
                                      </p:cBhvr>
                                      <p:to>
                                        <p:strVal val="visible"/>
                                      </p:to>
                                    </p:set>
                                    <p:animEffect transition="in" filter="fade">
                                      <p:cBhvr>
                                        <p:cTn id="37" dur="1000"/>
                                        <p:tgtEl>
                                          <p:spTgt spid="204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503"/>
                                        </p:tgtEl>
                                        <p:attrNameLst>
                                          <p:attrName>style.visibility</p:attrName>
                                        </p:attrNameLst>
                                      </p:cBhvr>
                                      <p:to>
                                        <p:strVal val="visible"/>
                                      </p:to>
                                    </p:set>
                                    <p:animEffect transition="in" filter="fade">
                                      <p:cBhvr>
                                        <p:cTn id="40" dur="10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8" grpId="0"/>
      <p:bldP spid="20490" grpId="0"/>
      <p:bldP spid="20493" grpId="0"/>
      <p:bldP spid="20494" grpId="0"/>
      <p:bldP spid="20496" grpId="0"/>
      <p:bldP spid="20498" grpId="0"/>
      <p:bldP spid="20503" grpId="0"/>
      <p:bldP spid="20505" grpId="0"/>
      <p:bldP spid="20508" grpId="0"/>
      <p:bldP spid="20510" grpId="0"/>
      <p:bldP spid="205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0987D-0531-463A-9B5F-172DB1F312CC}"/>
              </a:ext>
            </a:extLst>
          </p:cNvPr>
          <p:cNvSpPr>
            <a:spLocks noGrp="1"/>
          </p:cNvSpPr>
          <p:nvPr>
            <p:ph type="title"/>
          </p:nvPr>
        </p:nvSpPr>
        <p:spPr>
          <a:xfrm>
            <a:off x="211016" y="-2175"/>
            <a:ext cx="11195538" cy="914400"/>
          </a:xfrm>
        </p:spPr>
        <p:txBody>
          <a:bodyPr>
            <a:normAutofit fontScale="90000"/>
          </a:bodyPr>
          <a:lstStyle/>
          <a:p>
            <a:r>
              <a:rPr lang="en-US" sz="3200" b="1"/>
              <a:t>Mormons moved west and settled in the Salt Lake Valley</a:t>
            </a:r>
          </a:p>
        </p:txBody>
      </p:sp>
      <p:sp>
        <p:nvSpPr>
          <p:cNvPr id="4" name="TextBox 3">
            <a:extLst>
              <a:ext uri="{FF2B5EF4-FFF2-40B4-BE49-F238E27FC236}">
                <a16:creationId xmlns:a16="http://schemas.microsoft.com/office/drawing/2014/main" xmlns="" id="{35F19529-8AE1-4B35-ADC1-3AA1986056DC}"/>
              </a:ext>
            </a:extLst>
          </p:cNvPr>
          <p:cNvSpPr txBox="1"/>
          <p:nvPr/>
        </p:nvSpPr>
        <p:spPr>
          <a:xfrm>
            <a:off x="310054" y="1558159"/>
            <a:ext cx="2953407" cy="369331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Why Salt Lake Valley?</a:t>
            </a:r>
          </a:p>
          <a:p>
            <a:r>
              <a:rPr lang="en-US" dirty="0"/>
              <a:t>Young wanted to create an independent Mormon state where they could live freely. He chose Salt Lake Valley because the conditions were dry and harsh, but he believed that nobody would want to live there and it was part of Mexico, not the US.</a:t>
            </a:r>
          </a:p>
          <a:p>
            <a:endParaRPr lang="en-US" dirty="0"/>
          </a:p>
        </p:txBody>
      </p:sp>
      <p:sp>
        <p:nvSpPr>
          <p:cNvPr id="5" name="TextBox 4">
            <a:extLst>
              <a:ext uri="{FF2B5EF4-FFF2-40B4-BE49-F238E27FC236}">
                <a16:creationId xmlns:a16="http://schemas.microsoft.com/office/drawing/2014/main" xmlns="" id="{3D6C39A7-F555-40B0-800F-43FA57D8DBFF}"/>
              </a:ext>
            </a:extLst>
          </p:cNvPr>
          <p:cNvSpPr txBox="1"/>
          <p:nvPr/>
        </p:nvSpPr>
        <p:spPr>
          <a:xfrm>
            <a:off x="3331779" y="756745"/>
            <a:ext cx="8445060" cy="5632311"/>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The Journey west:</a:t>
            </a:r>
          </a:p>
          <a:p>
            <a:pPr marL="285750" indent="-285750">
              <a:buFont typeface="Arial"/>
              <a:buChar char="•"/>
            </a:pPr>
            <a:r>
              <a:rPr lang="en-US" dirty="0"/>
              <a:t>They had planned to leave Illinois in Spring of 1846, but due to increased anti-Mormon violence that left in February. This rushed departure meant that they left supplies behind and were </a:t>
            </a:r>
            <a:r>
              <a:rPr lang="en-US" dirty="0" err="1"/>
              <a:t>disorganised</a:t>
            </a:r>
            <a:r>
              <a:rPr lang="en-US" dirty="0"/>
              <a:t>. Conditions were hard – it was a cold winter and there was deep mud.</a:t>
            </a:r>
          </a:p>
          <a:p>
            <a:pPr marL="285750" indent="-285750">
              <a:buFont typeface="Arial"/>
              <a:buChar char="•"/>
            </a:pPr>
            <a:r>
              <a:rPr lang="en-US" dirty="0"/>
              <a:t>Their progress was very slow, which meant they couldn't complete the journey that year. They stayed in Winter Quarters by the Missouri River over winter – by Spring of 1847, around 400 Mormons had died from disease, the cold and lack of supplies.</a:t>
            </a:r>
          </a:p>
          <a:p>
            <a:pPr marL="285750" indent="-285750">
              <a:buFont typeface="Arial"/>
              <a:buChar char="•"/>
            </a:pPr>
            <a:r>
              <a:rPr lang="en-US" dirty="0"/>
              <a:t>They set off again in April 1847 and </a:t>
            </a:r>
            <a:r>
              <a:rPr lang="en-US" dirty="0" err="1"/>
              <a:t>organisation</a:t>
            </a:r>
            <a:r>
              <a:rPr lang="en-US" dirty="0"/>
              <a:t> improved. They were divided into groups led by captains under the strict overall command of Young. They rose at dawn and went to bed at night at 9pm. A bugle was sounded each time they moved, rose and retired to bed at night so that no one got lost or became too exhausted. They </a:t>
            </a:r>
            <a:r>
              <a:rPr lang="en-GB" dirty="0">
                <a:solidFill>
                  <a:schemeClr val="tx1"/>
                </a:solidFill>
              </a:rPr>
              <a:t>Built rest stops and camps to allow the  Mormons to recoup and re-energise. Young ensured that each party had a balance of people with various skills (farming, craftsmen etc.) Young was a brilliant organiser and a determined man who ensured </a:t>
            </a:r>
            <a:r>
              <a:rPr lang="en-GB" dirty="0" err="1">
                <a:solidFill>
                  <a:schemeClr val="tx1"/>
                </a:solidFill>
              </a:rPr>
              <a:t>trict</a:t>
            </a:r>
            <a:r>
              <a:rPr lang="en-GB" dirty="0">
                <a:solidFill>
                  <a:schemeClr val="tx1"/>
                </a:solidFill>
              </a:rPr>
              <a:t> discipline and order in wagon trains.</a:t>
            </a:r>
          </a:p>
        </p:txBody>
      </p:sp>
    </p:spTree>
    <p:extLst>
      <p:ext uri="{BB962C8B-B14F-4D97-AF65-F5344CB8AC3E}">
        <p14:creationId xmlns:p14="http://schemas.microsoft.com/office/powerpoint/2010/main" val="23248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36F665-EC66-46C2-BF2C-95E6464833F8}"/>
              </a:ext>
            </a:extLst>
          </p:cNvPr>
          <p:cNvSpPr>
            <a:spLocks noGrp="1"/>
          </p:cNvSpPr>
          <p:nvPr>
            <p:ph idx="1"/>
          </p:nvPr>
        </p:nvSpPr>
        <p:spPr>
          <a:xfrm>
            <a:off x="423041" y="1498775"/>
            <a:ext cx="11359054" cy="5127471"/>
          </a:xfrm>
        </p:spPr>
        <p:txBody>
          <a:bodyPr vert="horz" lIns="91440" tIns="45720" rIns="91440" bIns="45720" rtlCol="0" anchor="t">
            <a:normAutofit fontScale="92500" lnSpcReduction="20000"/>
          </a:bodyPr>
          <a:lstStyle/>
          <a:p>
            <a:pPr marL="0" indent="0">
              <a:buNone/>
            </a:pPr>
            <a:r>
              <a:rPr lang="en-US" dirty="0">
                <a:solidFill>
                  <a:srgbClr val="262626"/>
                </a:solidFill>
              </a:rPr>
              <a:t>Conditions in Salt Lake Valley were tough, but Young led the Mormons in solving their problems.</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Life was hard at first, but the Mormons were eventually successful in creating thriving communities. But in 1848 Mexico gave Salt Lake Valley to the US – it became the territory of Utah and was subject to American laws. Conflict followed between Mormons and the US government. So, the Mormons successfully settled in SLV, but they didn't achieve the independence they wanted. </a:t>
            </a:r>
          </a:p>
        </p:txBody>
      </p:sp>
      <p:sp>
        <p:nvSpPr>
          <p:cNvPr id="4" name="TextBox 3">
            <a:extLst>
              <a:ext uri="{FF2B5EF4-FFF2-40B4-BE49-F238E27FC236}">
                <a16:creationId xmlns:a16="http://schemas.microsoft.com/office/drawing/2014/main" xmlns="" id="{0480B2F7-ECF8-40ED-8ACA-79DF5007408A}"/>
              </a:ext>
            </a:extLst>
          </p:cNvPr>
          <p:cNvSpPr txBox="1"/>
          <p:nvPr/>
        </p:nvSpPr>
        <p:spPr>
          <a:xfrm>
            <a:off x="420414" y="336331"/>
            <a:ext cx="11364309"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262626"/>
                </a:solidFill>
              </a:rPr>
              <a:t>How and why did the Mormons succeed in </a:t>
            </a:r>
            <a:endParaRPr lang="en-US"/>
          </a:p>
          <a:p>
            <a:r>
              <a:rPr lang="en-US" sz="3200" b="1" dirty="0">
                <a:solidFill>
                  <a:srgbClr val="262626"/>
                </a:solidFill>
              </a:rPr>
              <a:t>Salt Lake Valley?</a:t>
            </a:r>
            <a:r>
              <a:rPr lang="en-US" sz="3200" dirty="0"/>
              <a:t>​​</a:t>
            </a:r>
            <a:endParaRPr lang="en-US" dirty="0"/>
          </a:p>
        </p:txBody>
      </p:sp>
      <p:graphicFrame>
        <p:nvGraphicFramePr>
          <p:cNvPr id="6" name="Table 5">
            <a:extLst>
              <a:ext uri="{FF2B5EF4-FFF2-40B4-BE49-F238E27FC236}">
                <a16:creationId xmlns:a16="http://schemas.microsoft.com/office/drawing/2014/main" xmlns="" id="{C2021AA7-77C6-4C99-8EFC-F7BDC7FA29FD}"/>
              </a:ext>
            </a:extLst>
          </p:cNvPr>
          <p:cNvGraphicFramePr>
            <a:graphicFrameLocks noGrp="1"/>
          </p:cNvGraphicFramePr>
          <p:nvPr>
            <p:extLst>
              <p:ext uri="{D42A27DB-BD31-4B8C-83A1-F6EECF244321}">
                <p14:modId xmlns:p14="http://schemas.microsoft.com/office/powerpoint/2010/main" val="4148225658"/>
              </p:ext>
            </p:extLst>
          </p:nvPr>
        </p:nvGraphicFramePr>
        <p:xfrm>
          <a:off x="1195551" y="2062654"/>
          <a:ext cx="9522634" cy="3186835"/>
        </p:xfrm>
        <a:graphic>
          <a:graphicData uri="http://schemas.openxmlformats.org/drawingml/2006/table">
            <a:tbl>
              <a:tblPr firstRow="1" bandRow="1">
                <a:tableStyleId>{5C22544A-7EE6-4342-B048-85BDC9FD1C3A}</a:tableStyleId>
              </a:tblPr>
              <a:tblGrid>
                <a:gridCol w="4761317">
                  <a:extLst>
                    <a:ext uri="{9D8B030D-6E8A-4147-A177-3AD203B41FA5}">
                      <a16:colId xmlns:a16="http://schemas.microsoft.com/office/drawing/2014/main" xmlns="" val="3457266717"/>
                    </a:ext>
                  </a:extLst>
                </a:gridCol>
                <a:gridCol w="4761317">
                  <a:extLst>
                    <a:ext uri="{9D8B030D-6E8A-4147-A177-3AD203B41FA5}">
                      <a16:colId xmlns:a16="http://schemas.microsoft.com/office/drawing/2014/main" xmlns="" val="2129795861"/>
                    </a:ext>
                  </a:extLst>
                </a:gridCol>
              </a:tblGrid>
              <a:tr h="400050">
                <a:tc>
                  <a:txBody>
                    <a:bodyPr/>
                    <a:lstStyle/>
                    <a:p>
                      <a:pPr algn="l" rtl="0" fontAlgn="base"/>
                      <a:r>
                        <a:rPr lang="en-US" dirty="0">
                          <a:effectLst/>
                        </a:rPr>
                        <a:t>Problems​</a:t>
                      </a:r>
                      <a:endParaRPr lang="en-US" b="1" i="0" dirty="0">
                        <a:solidFill>
                          <a:srgbClr val="FFFFFF"/>
                        </a:solidFill>
                        <a:effectLst/>
                      </a:endParaRPr>
                    </a:p>
                  </a:txBody>
                  <a:tcPr/>
                </a:tc>
                <a:tc>
                  <a:txBody>
                    <a:bodyPr/>
                    <a:lstStyle/>
                    <a:p>
                      <a:pPr algn="l" rtl="0" fontAlgn="base"/>
                      <a:r>
                        <a:rPr lang="en-US" dirty="0">
                          <a:effectLst/>
                        </a:rPr>
                        <a:t>Solutions​</a:t>
                      </a:r>
                      <a:endParaRPr lang="en-US" b="1" i="0" dirty="0">
                        <a:solidFill>
                          <a:srgbClr val="FFFFFF"/>
                        </a:solidFill>
                        <a:effectLst/>
                      </a:endParaRPr>
                    </a:p>
                  </a:txBody>
                  <a:tcPr/>
                </a:tc>
                <a:extLst>
                  <a:ext uri="{0D108BD9-81ED-4DB2-BD59-A6C34878D82A}">
                    <a16:rowId xmlns:a16="http://schemas.microsoft.com/office/drawing/2014/main" xmlns="" val="1605565084"/>
                  </a:ext>
                </a:extLst>
              </a:tr>
              <a:tr h="683665">
                <a:tc>
                  <a:txBody>
                    <a:bodyPr/>
                    <a:lstStyle/>
                    <a:p>
                      <a:pPr algn="l" rtl="0" fontAlgn="base"/>
                      <a:r>
                        <a:rPr lang="en-US" dirty="0">
                          <a:effectLst/>
                        </a:rPr>
                        <a:t>There was little rain or other water sources​</a:t>
                      </a:r>
                      <a:endParaRPr lang="en-US" b="0" i="0" dirty="0">
                        <a:solidFill>
                          <a:srgbClr val="000000"/>
                        </a:solidFill>
                        <a:effectLst/>
                      </a:endParaRPr>
                    </a:p>
                  </a:txBody>
                  <a:tcPr/>
                </a:tc>
                <a:tc>
                  <a:txBody>
                    <a:bodyPr/>
                    <a:lstStyle/>
                    <a:p>
                      <a:pPr algn="l" rtl="0"/>
                      <a:r>
                        <a:rPr lang="en-US" dirty="0">
                          <a:effectLst/>
                        </a:rPr>
                        <a:t>The Morons dug irrigation ditches and ​</a:t>
                      </a:r>
                      <a:r>
                        <a:rPr lang="en-US" dirty="0" err="1"/>
                        <a:t>organised</a:t>
                      </a:r>
                      <a:r>
                        <a:rPr lang="en-US" dirty="0"/>
                        <a:t> a schedule for when individuals and families could get water.</a:t>
                      </a:r>
                      <a:endParaRPr lang="en-US" dirty="0">
                        <a:effectLst/>
                      </a:endParaRPr>
                    </a:p>
                  </a:txBody>
                  <a:tcPr/>
                </a:tc>
                <a:extLst>
                  <a:ext uri="{0D108BD9-81ED-4DB2-BD59-A6C34878D82A}">
                    <a16:rowId xmlns:a16="http://schemas.microsoft.com/office/drawing/2014/main" xmlns="" val="3900974349"/>
                  </a:ext>
                </a:extLst>
              </a:tr>
              <a:tr h="683665">
                <a:tc>
                  <a:txBody>
                    <a:bodyPr/>
                    <a:lstStyle/>
                    <a:p>
                      <a:pPr lvl="0" algn="l">
                        <a:buNone/>
                      </a:pPr>
                      <a:r>
                        <a:rPr lang="en-US" dirty="0"/>
                        <a:t>There were no trees to use for wood</a:t>
                      </a:r>
                      <a:endParaRPr lang="en-US" dirty="0">
                        <a:effectLst/>
                      </a:endParaRPr>
                    </a:p>
                  </a:txBody>
                  <a:tcPr/>
                </a:tc>
                <a:tc>
                  <a:txBody>
                    <a:bodyPr/>
                    <a:lstStyle/>
                    <a:p>
                      <a:pPr lvl="0" algn="l">
                        <a:buNone/>
                      </a:pPr>
                      <a:r>
                        <a:rPr lang="en-US" dirty="0"/>
                        <a:t>They built houses from bricks of earth (sun dried bricks)</a:t>
                      </a:r>
                      <a:endParaRPr lang="en-US" dirty="0">
                        <a:effectLst/>
                      </a:endParaRPr>
                    </a:p>
                  </a:txBody>
                  <a:tcPr/>
                </a:tc>
                <a:extLst>
                  <a:ext uri="{0D108BD9-81ED-4DB2-BD59-A6C34878D82A}">
                    <a16:rowId xmlns:a16="http://schemas.microsoft.com/office/drawing/2014/main" xmlns="" val="2090492522"/>
                  </a:ext>
                </a:extLst>
              </a:tr>
              <a:tr h="683665">
                <a:tc>
                  <a:txBody>
                    <a:bodyPr/>
                    <a:lstStyle/>
                    <a:p>
                      <a:pPr lvl="0" algn="l">
                        <a:buNone/>
                      </a:pPr>
                      <a:r>
                        <a:rPr lang="en-US" dirty="0"/>
                        <a:t>They needed to become economically self-sufficient, but here weren't enough of them. </a:t>
                      </a:r>
                      <a:endParaRPr lang="en-US" dirty="0">
                        <a:effectLst/>
                      </a:endParaRPr>
                    </a:p>
                  </a:txBody>
                  <a:tcPr/>
                </a:tc>
                <a:tc>
                  <a:txBody>
                    <a:bodyPr/>
                    <a:lstStyle/>
                    <a:p>
                      <a:pPr lvl="0" algn="l">
                        <a:buNone/>
                      </a:pPr>
                      <a:r>
                        <a:rPr lang="en-US" dirty="0"/>
                        <a:t>Young encouraged Mormons from all over the world to move to Salt Lake City and set up the Perpetual Emigration Fund to help them move.</a:t>
                      </a:r>
                      <a:endParaRPr lang="en-US" dirty="0">
                        <a:effectLst/>
                      </a:endParaRPr>
                    </a:p>
                  </a:txBody>
                  <a:tcPr/>
                </a:tc>
                <a:extLst>
                  <a:ext uri="{0D108BD9-81ED-4DB2-BD59-A6C34878D82A}">
                    <a16:rowId xmlns:a16="http://schemas.microsoft.com/office/drawing/2014/main" xmlns="" val="518050737"/>
                  </a:ext>
                </a:extLst>
              </a:tr>
            </a:tbl>
          </a:graphicData>
        </a:graphic>
      </p:graphicFrame>
    </p:spTree>
    <p:extLst>
      <p:ext uri="{BB962C8B-B14F-4D97-AF65-F5344CB8AC3E}">
        <p14:creationId xmlns:p14="http://schemas.microsoft.com/office/powerpoint/2010/main" val="367588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CB43D-FF64-4EA9-97AE-EBC0ABEC664E}"/>
              </a:ext>
            </a:extLst>
          </p:cNvPr>
          <p:cNvSpPr>
            <a:spLocks noGrp="1"/>
          </p:cNvSpPr>
          <p:nvPr>
            <p:ph type="title"/>
          </p:nvPr>
        </p:nvSpPr>
        <p:spPr>
          <a:xfrm>
            <a:off x="234462" y="-142852"/>
            <a:ext cx="10058400" cy="1371600"/>
          </a:xfrm>
        </p:spPr>
        <p:txBody>
          <a:bodyPr>
            <a:normAutofit/>
          </a:bodyPr>
          <a:lstStyle/>
          <a:p>
            <a:r>
              <a:rPr lang="en-US" sz="3600"/>
              <a:t>Gold Miners </a:t>
            </a:r>
          </a:p>
        </p:txBody>
      </p:sp>
      <p:sp>
        <p:nvSpPr>
          <p:cNvPr id="3" name="Content Placeholder 2">
            <a:extLst>
              <a:ext uri="{FF2B5EF4-FFF2-40B4-BE49-F238E27FC236}">
                <a16:creationId xmlns:a16="http://schemas.microsoft.com/office/drawing/2014/main" xmlns="" id="{DC5B8DFA-10FA-43EF-B56F-8262F6B2AFEB}"/>
              </a:ext>
            </a:extLst>
          </p:cNvPr>
          <p:cNvSpPr>
            <a:spLocks noGrp="1"/>
          </p:cNvSpPr>
          <p:nvPr>
            <p:ph idx="1"/>
          </p:nvPr>
        </p:nvSpPr>
        <p:spPr>
          <a:xfrm>
            <a:off x="317938" y="736775"/>
            <a:ext cx="11634950" cy="989024"/>
          </a:xfrm>
        </p:spPr>
        <p:txBody>
          <a:bodyPr vert="horz" lIns="91440" tIns="45720" rIns="91440" bIns="45720" rtlCol="0" anchor="t">
            <a:normAutofit/>
          </a:bodyPr>
          <a:lstStyle/>
          <a:p>
            <a:pPr marL="0" indent="0">
              <a:buNone/>
            </a:pPr>
            <a:r>
              <a:rPr lang="en-US" sz="1600" dirty="0"/>
              <a:t>Migration to the west coast during the 1840s was gradual, with most people going to Oregon. But the California Gold Rush changed this – in just a few years, huge numbers of </a:t>
            </a:r>
            <a:r>
              <a:rPr lang="en-US" sz="1600" err="1"/>
              <a:t>travellers</a:t>
            </a:r>
            <a:r>
              <a:rPr lang="en-US" sz="1600" dirty="0"/>
              <a:t> journeyed to California. </a:t>
            </a:r>
            <a:endParaRPr lang="en-US" dirty="0"/>
          </a:p>
        </p:txBody>
      </p:sp>
      <p:sp>
        <p:nvSpPr>
          <p:cNvPr id="4" name="TextBox 3">
            <a:extLst>
              <a:ext uri="{FF2B5EF4-FFF2-40B4-BE49-F238E27FC236}">
                <a16:creationId xmlns:a16="http://schemas.microsoft.com/office/drawing/2014/main" xmlns="" id="{1ACF3863-5EAD-4096-89D1-FD311887BEE6}"/>
              </a:ext>
            </a:extLst>
          </p:cNvPr>
          <p:cNvSpPr txBox="1"/>
          <p:nvPr/>
        </p:nvSpPr>
        <p:spPr>
          <a:xfrm>
            <a:off x="323193" y="1584435"/>
            <a:ext cx="3912475" cy="4770537"/>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Discovery of Gold</a:t>
            </a:r>
          </a:p>
          <a:p>
            <a:pPr marL="342900" indent="-342900">
              <a:buAutoNum type="arabicPeriod"/>
            </a:pPr>
            <a:r>
              <a:rPr lang="en-US" sz="1600"/>
              <a:t>James Marshall found golf while working at John Sutter's sawmill in January 1848. News of this spread slowly to the East coast, until President Polk made a speech confirming that gold had been found. As a result, tens fo thousadns of people made the journey west during 1849.</a:t>
            </a:r>
          </a:p>
          <a:p>
            <a:pPr marL="342900" indent="-342900">
              <a:buAutoNum type="arabicPeriod"/>
            </a:pPr>
            <a:r>
              <a:rPr lang="en-US" sz="1600"/>
              <a:t>People wwere excited at the prospect of making their fortune. Many hoped to find gold and then return home. It led to 'gold fever'.</a:t>
            </a:r>
          </a:p>
          <a:p>
            <a:pPr marL="342900" indent="-342900">
              <a:buAutoNum type="arabicPeriod"/>
            </a:pPr>
            <a:r>
              <a:rPr lang="en-US" sz="1600"/>
              <a:t>People went to California from all over the world e.g. China, Mexico and South America as well as North America.</a:t>
            </a:r>
          </a:p>
        </p:txBody>
      </p:sp>
      <p:sp>
        <p:nvSpPr>
          <p:cNvPr id="5" name="TextBox 4">
            <a:extLst>
              <a:ext uri="{FF2B5EF4-FFF2-40B4-BE49-F238E27FC236}">
                <a16:creationId xmlns:a16="http://schemas.microsoft.com/office/drawing/2014/main" xmlns="" id="{1D364A45-3D07-4395-8499-7C2E29D9A532}"/>
              </a:ext>
            </a:extLst>
          </p:cNvPr>
          <p:cNvSpPr txBox="1"/>
          <p:nvPr/>
        </p:nvSpPr>
        <p:spPr>
          <a:xfrm>
            <a:off x="4369676" y="1466192"/>
            <a:ext cx="7459716" cy="501675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Life as a 49er</a:t>
            </a:r>
          </a:p>
          <a:p>
            <a:pPr marL="285750" indent="-285750">
              <a:buFont typeface="Arial"/>
              <a:buChar char="•"/>
            </a:pPr>
            <a:r>
              <a:rPr lang="en-US" sz="1600"/>
              <a:t>Life as aminer was hard, even before reaching Califronai. There were many deaths from cholera on the journey to Califronai between 1849-53.</a:t>
            </a:r>
          </a:p>
          <a:p>
            <a:pPr marL="285750" indent="-285750">
              <a:buFont typeface="Arial"/>
              <a:buChar char="•"/>
            </a:pPr>
            <a:r>
              <a:rPr lang="en-US" sz="1600"/>
              <a:t>Only a luck y few found gold. Surfaced gold (found using the simple method of panning) was limited and soon grew scarce. Some miners returned home, but others couldn't afford to.</a:t>
            </a:r>
          </a:p>
          <a:p>
            <a:pPr marL="285750" indent="-285750">
              <a:buFont typeface="Arial"/>
              <a:buChar char="•"/>
            </a:pPr>
            <a:r>
              <a:rPr lang="en-US" sz="1600"/>
              <a:t>Living and working cnoditions were poor. There was little hygiene, disease was common and nutrition among miners was poor. Miners who couldn't find gold worked for mining complanies in dangerous conditions for low wages. Whe not working, people returned to drinking and gambling, which often led to trouble in mining towns.</a:t>
            </a:r>
            <a:endParaRPr lang="en-US" sz="1600" b="1" dirty="0"/>
          </a:p>
          <a:p>
            <a:pPr marL="285750" indent="-285750">
              <a:buFont typeface="Arial"/>
              <a:buChar char="•"/>
            </a:pPr>
            <a:r>
              <a:rPr lang="en-US" sz="1600"/>
              <a:t>The rpaid migration of mostly male gold seekers and quick development of mining towns meant that society was unstructured- there were no stable families or communities. There were no laws at first - miners had to enforce the laws themselves but their justice wasn't always fair.</a:t>
            </a:r>
            <a:endParaRPr lang="en-US" sz="1600" dirty="0"/>
          </a:p>
          <a:p>
            <a:pPr marL="285750" indent="-285750">
              <a:buFont typeface="Arial"/>
              <a:buChar char="•"/>
            </a:pPr>
            <a:r>
              <a:rPr lang="en-US" sz="1600"/>
              <a:t>There was frequent racial conflict. White Americans considered themselves superior to foireign miners and more entitled to the gold, especially as the gold grew scarce.</a:t>
            </a:r>
            <a:endParaRPr lang="en-US" sz="1600" dirty="0"/>
          </a:p>
        </p:txBody>
      </p:sp>
    </p:spTree>
    <p:extLst>
      <p:ext uri="{BB962C8B-B14F-4D97-AF65-F5344CB8AC3E}">
        <p14:creationId xmlns:p14="http://schemas.microsoft.com/office/powerpoint/2010/main" val="231150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565B2778-6678-45B6-9A79-C0910CFCA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36E49FED-2447-4083-835B-D5ED058B378C}"/>
              </a:ext>
            </a:extLst>
          </p:cNvPr>
          <p:cNvSpPr>
            <a:spLocks noGrp="1"/>
          </p:cNvSpPr>
          <p:nvPr>
            <p:ph type="title"/>
          </p:nvPr>
        </p:nvSpPr>
        <p:spPr>
          <a:xfrm>
            <a:off x="67266" y="-329614"/>
            <a:ext cx="6281928" cy="1744183"/>
          </a:xfrm>
        </p:spPr>
        <p:txBody>
          <a:bodyPr>
            <a:normAutofit/>
          </a:bodyPr>
          <a:lstStyle/>
          <a:p>
            <a:r>
              <a:rPr lang="en-US" sz="3600"/>
              <a:t>Effects of the Gold Rush...</a:t>
            </a:r>
          </a:p>
        </p:txBody>
      </p:sp>
      <p:sp>
        <p:nvSpPr>
          <p:cNvPr id="3" name="Content Placeholder 2">
            <a:extLst>
              <a:ext uri="{FF2B5EF4-FFF2-40B4-BE49-F238E27FC236}">
                <a16:creationId xmlns:a16="http://schemas.microsoft.com/office/drawing/2014/main" xmlns="" id="{13C06030-2413-4809-BD41-190DD61FAB46}"/>
              </a:ext>
            </a:extLst>
          </p:cNvPr>
          <p:cNvSpPr>
            <a:spLocks noGrp="1"/>
          </p:cNvSpPr>
          <p:nvPr>
            <p:ph idx="1"/>
          </p:nvPr>
        </p:nvSpPr>
        <p:spPr>
          <a:xfrm>
            <a:off x="264336" y="928274"/>
            <a:ext cx="7477478" cy="5606007"/>
          </a:xfrm>
        </p:spPr>
        <p:txBody>
          <a:bodyPr vert="horz" lIns="91440" tIns="45720" rIns="91440" bIns="45720" rtlCol="0" anchor="t">
            <a:normAutofit/>
          </a:bodyPr>
          <a:lstStyle/>
          <a:p>
            <a:pPr marL="0" indent="0">
              <a:lnSpc>
                <a:spcPct val="90000"/>
              </a:lnSpc>
              <a:buNone/>
            </a:pPr>
            <a:r>
              <a:rPr lang="en-US"/>
              <a:t>California and the US as a whole felt the effects of the Gold Rush:</a:t>
            </a:r>
          </a:p>
          <a:p>
            <a:pPr>
              <a:lnSpc>
                <a:spcPct val="90000"/>
              </a:lnSpc>
            </a:pPr>
            <a:r>
              <a:rPr lang="en-US"/>
              <a:t>Mining harmed California's environemnt. Timber for mine supports used up forests, chemicals such as mercury caused pollution, and the technique of hydraulic mining (the use of high-powered jets fo water to wash away hillsides and reach the gold beneath) destroyed the landscape.</a:t>
            </a:r>
          </a:p>
          <a:p>
            <a:pPr>
              <a:lnSpc>
                <a:spcPct val="90000"/>
              </a:lnSpc>
            </a:pPr>
            <a:r>
              <a:rPr lang="en-US"/>
              <a:t>But mining also kick-started California's development. The non-Native American population rose from around 14,000 to about 225,000 between 1848-1852. Mining towns such as Sacramento and Stockton expanded. San Francisco became the economic centre of California.</a:t>
            </a:r>
          </a:p>
          <a:p>
            <a:pPr>
              <a:lnSpc>
                <a:spcPct val="90000"/>
              </a:lnSpc>
            </a:pPr>
            <a:r>
              <a:rPr lang="en-US"/>
              <a:t>The Gold Rush accelerated the economic growth of the US. The wealth generated by gold mining gave America an important role in world trade. Settlement in Califronai increased the need for better links between the east and west fo the country, leading to imporved mail services and a transcontinental railroad.</a:t>
            </a:r>
          </a:p>
          <a:p>
            <a:pPr>
              <a:lnSpc>
                <a:spcPct val="90000"/>
              </a:lnSpc>
            </a:pPr>
            <a:r>
              <a:rPr lang="en-US"/>
              <a:t>Mining had a negative impact on many individuals, especailly the Native Americans, but it playeed an important roile on the exaplnsion of the US</a:t>
            </a:r>
            <a:r>
              <a:rPr lang="en-US" sz="1300"/>
              <a:t>.</a:t>
            </a:r>
          </a:p>
          <a:p>
            <a:pPr>
              <a:lnSpc>
                <a:spcPct val="90000"/>
              </a:lnSpc>
            </a:pPr>
            <a:endParaRPr lang="en-US" sz="1300"/>
          </a:p>
          <a:p>
            <a:pPr>
              <a:lnSpc>
                <a:spcPct val="90000"/>
              </a:lnSpc>
            </a:pPr>
            <a:endParaRPr lang="en-US" sz="1300"/>
          </a:p>
          <a:p>
            <a:pPr>
              <a:lnSpc>
                <a:spcPct val="90000"/>
              </a:lnSpc>
            </a:pPr>
            <a:endParaRPr lang="en-US" sz="1300"/>
          </a:p>
        </p:txBody>
      </p:sp>
      <p:sp useBgFill="1">
        <p:nvSpPr>
          <p:cNvPr id="22" name="Rectangle 21">
            <a:extLst>
              <a:ext uri="{FF2B5EF4-FFF2-40B4-BE49-F238E27FC236}">
                <a16:creationId xmlns:a16="http://schemas.microsoft.com/office/drawing/2014/main" xmlns="" id="{82C57F61-3F6E-4BE5-B964-003AA9B35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around each other&#10;&#10;Description generated with high confidence">
            <a:extLst>
              <a:ext uri="{FF2B5EF4-FFF2-40B4-BE49-F238E27FC236}">
                <a16:creationId xmlns:a16="http://schemas.microsoft.com/office/drawing/2014/main" xmlns="" id="{6DA168B9-F0F0-49FE-A404-41E40B72D024}"/>
              </a:ext>
            </a:extLst>
          </p:cNvPr>
          <p:cNvPicPr>
            <a:picLocks noChangeAspect="1"/>
          </p:cNvPicPr>
          <p:nvPr/>
        </p:nvPicPr>
        <p:blipFill>
          <a:blip r:embed="rId2"/>
          <a:stretch>
            <a:fillRect/>
          </a:stretch>
        </p:blipFill>
        <p:spPr>
          <a:xfrm>
            <a:off x="7623218" y="535017"/>
            <a:ext cx="4448698" cy="2841799"/>
          </a:xfrm>
          <a:prstGeom prst="rect">
            <a:avLst/>
          </a:prstGeom>
        </p:spPr>
      </p:pic>
      <p:pic>
        <p:nvPicPr>
          <p:cNvPr id="12" name="Picture 13" descr="A close up of a book&#10;&#10;Description generated with high confidence">
            <a:extLst>
              <a:ext uri="{FF2B5EF4-FFF2-40B4-BE49-F238E27FC236}">
                <a16:creationId xmlns:a16="http://schemas.microsoft.com/office/drawing/2014/main" xmlns="" id="{26F0A76D-7150-4631-A11C-AA25B3999A9E}"/>
              </a:ext>
            </a:extLst>
          </p:cNvPr>
          <p:cNvPicPr>
            <a:picLocks noChangeAspect="1"/>
          </p:cNvPicPr>
          <p:nvPr/>
        </p:nvPicPr>
        <p:blipFill>
          <a:blip r:embed="rId3"/>
          <a:stretch>
            <a:fillRect/>
          </a:stretch>
        </p:blipFill>
        <p:spPr>
          <a:xfrm>
            <a:off x="7626200" y="3602426"/>
            <a:ext cx="4444583" cy="2787412"/>
          </a:xfrm>
          <a:prstGeom prst="rect">
            <a:avLst/>
          </a:prstGeom>
        </p:spPr>
      </p:pic>
    </p:spTree>
    <p:extLst>
      <p:ext uri="{BB962C8B-B14F-4D97-AF65-F5344CB8AC3E}">
        <p14:creationId xmlns:p14="http://schemas.microsoft.com/office/powerpoint/2010/main" val="97736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FAF6D-13BD-4566-8EDA-125B4615AD19}"/>
              </a:ext>
            </a:extLst>
          </p:cNvPr>
          <p:cNvSpPr>
            <a:spLocks noGrp="1"/>
          </p:cNvSpPr>
          <p:nvPr>
            <p:ph type="title"/>
          </p:nvPr>
        </p:nvSpPr>
        <p:spPr>
          <a:xfrm>
            <a:off x="389475" y="632493"/>
            <a:ext cx="10515600" cy="1325563"/>
          </a:xfrm>
        </p:spPr>
        <p:txBody>
          <a:bodyPr/>
          <a:lstStyle/>
          <a:p>
            <a:r>
              <a:rPr lang="en-US">
                <a:cs typeface="Calibri Light"/>
              </a:rPr>
              <a:t>A reminder about questions and timings</a:t>
            </a:r>
            <a:endParaRPr lang="en-US"/>
          </a:p>
        </p:txBody>
      </p:sp>
      <p:sp>
        <p:nvSpPr>
          <p:cNvPr id="3" name="Content Placeholder 2">
            <a:extLst>
              <a:ext uri="{FF2B5EF4-FFF2-40B4-BE49-F238E27FC236}">
                <a16:creationId xmlns:a16="http://schemas.microsoft.com/office/drawing/2014/main" xmlns="" id="{6A9B5AC1-A051-496C-A8AC-803A5461B369}"/>
              </a:ext>
            </a:extLst>
          </p:cNvPr>
          <p:cNvSpPr>
            <a:spLocks noGrp="1"/>
          </p:cNvSpPr>
          <p:nvPr>
            <p:ph idx="1"/>
          </p:nvPr>
        </p:nvSpPr>
        <p:spPr>
          <a:xfrm>
            <a:off x="702246" y="2712229"/>
            <a:ext cx="10515600" cy="2479760"/>
          </a:xfrm>
        </p:spPr>
        <p:txBody>
          <a:bodyPr vert="horz" lIns="91440" tIns="45720" rIns="91440" bIns="45720" rtlCol="0" anchor="t">
            <a:normAutofit/>
          </a:bodyPr>
          <a:lstStyle/>
          <a:p>
            <a:r>
              <a:rPr lang="en-US" sz="2400">
                <a:cs typeface="Calibri"/>
              </a:rPr>
              <a:t>4 marks = 5 minutes = 1 paragraph</a:t>
            </a:r>
          </a:p>
          <a:p>
            <a:r>
              <a:rPr lang="en-US" sz="2400">
                <a:cs typeface="Calibri"/>
              </a:rPr>
              <a:t>8 marks = 10 minutes = 2 paragraphs</a:t>
            </a:r>
          </a:p>
          <a:p>
            <a:r>
              <a:rPr lang="en-US" sz="2400">
                <a:cs typeface="Calibri"/>
              </a:rPr>
              <a:t> 12 marks = 15 minutes = 3 paragraphs (consider each bullet point in para 1 and 2, and then compare the bullet points in the final paragraph. Be decisive!)</a:t>
            </a:r>
          </a:p>
          <a:p>
            <a:endParaRPr lang="en-US">
              <a:cs typeface="Calibri"/>
            </a:endParaRPr>
          </a:p>
        </p:txBody>
      </p:sp>
    </p:spTree>
    <p:extLst>
      <p:ext uri="{BB962C8B-B14F-4D97-AF65-F5344CB8AC3E}">
        <p14:creationId xmlns:p14="http://schemas.microsoft.com/office/powerpoint/2010/main" val="134616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xmlns="" id="{16FCF466-850F-41D9-AAA0-8E7A9BFD3E7C}"/>
              </a:ext>
            </a:extLst>
          </p:cNvPr>
          <p:cNvSpPr txBox="1"/>
          <p:nvPr/>
        </p:nvSpPr>
        <p:spPr>
          <a:xfrm>
            <a:off x="696321" y="1485184"/>
            <a:ext cx="10940527" cy="3539430"/>
          </a:xfrm>
          <a:prstGeom prst="rect">
            <a:avLst/>
          </a:prstGeom>
          <a:noFill/>
          <a:ln>
            <a:solidFill>
              <a:schemeClr val="accent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u="sng" dirty="0"/>
              <a:t>Exam Questions</a:t>
            </a:r>
          </a:p>
          <a:p>
            <a:pPr marL="228600" indent="-228600">
              <a:buAutoNum type="arabicPeriod"/>
            </a:pPr>
            <a:r>
              <a:rPr lang="en-US" sz="2800" dirty="0"/>
              <a:t>How do Interpretations A and B differ? (4)</a:t>
            </a:r>
            <a:endParaRPr lang="en-US" sz="2800" dirty="0">
              <a:cs typeface="Calibri"/>
            </a:endParaRPr>
          </a:p>
          <a:p>
            <a:pPr marL="228600" indent="-228600">
              <a:buAutoNum type="arabicPeriod"/>
            </a:pPr>
            <a:r>
              <a:rPr lang="en-US" sz="2800" dirty="0"/>
              <a:t>Why do Interpretations A and B differ? (4)</a:t>
            </a:r>
            <a:endParaRPr lang="en-US" sz="2800" dirty="0">
              <a:cs typeface="Calibri"/>
            </a:endParaRPr>
          </a:p>
          <a:p>
            <a:pPr marL="228600" indent="-228600">
              <a:buAutoNum type="arabicPeriod"/>
            </a:pPr>
            <a:r>
              <a:rPr lang="en-US" sz="2800" dirty="0"/>
              <a:t>How convincing are interpretations? (8)</a:t>
            </a:r>
          </a:p>
          <a:p>
            <a:pPr marL="228600" indent="-228600">
              <a:buAutoNum type="arabicPeriod"/>
            </a:pPr>
            <a:r>
              <a:rPr lang="en-US" sz="2800" dirty="0"/>
              <a:t>Describe two </a:t>
            </a:r>
            <a:r>
              <a:rPr lang="mr-IN" sz="2800" dirty="0"/>
              <a:t>…</a:t>
            </a:r>
            <a:r>
              <a:rPr lang="en-GB" sz="2800" dirty="0"/>
              <a:t> (4)</a:t>
            </a:r>
          </a:p>
          <a:p>
            <a:pPr marL="228600" indent="-228600">
              <a:buAutoNum type="arabicPeriod"/>
            </a:pPr>
            <a:r>
              <a:rPr lang="en-GB" sz="2800" dirty="0"/>
              <a:t>In what ways </a:t>
            </a:r>
            <a:r>
              <a:rPr lang="mr-IN" sz="2800" dirty="0"/>
              <a:t>…</a:t>
            </a:r>
            <a:r>
              <a:rPr lang="en-GB" sz="2800" dirty="0"/>
              <a:t> Explain your answer (8)</a:t>
            </a:r>
          </a:p>
          <a:p>
            <a:pPr marL="228600" indent="-228600">
              <a:buAutoNum type="arabicPeriod"/>
            </a:pPr>
            <a:r>
              <a:rPr lang="en-GB" sz="2800" dirty="0"/>
              <a:t>Which of the following were more important? 2 bullet points – could be on causes / consequences (12)</a:t>
            </a:r>
            <a:endParaRPr lang="en-US" sz="2800" dirty="0"/>
          </a:p>
        </p:txBody>
      </p:sp>
      <p:sp>
        <p:nvSpPr>
          <p:cNvPr id="6" name="TextBox 1">
            <a:extLst>
              <a:ext uri="{FF2B5EF4-FFF2-40B4-BE49-F238E27FC236}">
                <a16:creationId xmlns:a16="http://schemas.microsoft.com/office/drawing/2014/main" xmlns="" id="{52FEA207-36A4-41A7-A68D-EBEBA9882C5D}"/>
              </a:ext>
            </a:extLst>
          </p:cNvPr>
          <p:cNvSpPr txBox="1"/>
          <p:nvPr/>
        </p:nvSpPr>
        <p:spPr>
          <a:xfrm>
            <a:off x="370038" y="289827"/>
            <a:ext cx="73474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dirty="0">
                <a:solidFill>
                  <a:srgbClr val="00B050"/>
                </a:solidFill>
              </a:rPr>
              <a:t>Paper 1 Section A: America, 1840-1895</a:t>
            </a:r>
          </a:p>
        </p:txBody>
      </p:sp>
    </p:spTree>
    <p:extLst>
      <p:ext uri="{BB962C8B-B14F-4D97-AF65-F5344CB8AC3E}">
        <p14:creationId xmlns:p14="http://schemas.microsoft.com/office/powerpoint/2010/main" val="179443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xmlns="" id="{F67731F6-986B-4DB9-9F41-E5CA61FDFBD3}"/>
              </a:ext>
            </a:extLst>
          </p:cNvPr>
          <p:cNvSpPr txBox="1"/>
          <p:nvPr/>
        </p:nvSpPr>
        <p:spPr>
          <a:xfrm>
            <a:off x="1143032" y="2246140"/>
            <a:ext cx="10021300" cy="2062103"/>
          </a:xfrm>
          <a:prstGeom prst="rect">
            <a:avLst/>
          </a:prstGeom>
          <a:noFill/>
          <a:ln>
            <a:solidFill>
              <a:schemeClr val="accent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u="sng" dirty="0"/>
              <a:t>Course Content:</a:t>
            </a:r>
          </a:p>
          <a:p>
            <a:r>
              <a:rPr lang="en-US" sz="3200" dirty="0"/>
              <a:t>Part 1 </a:t>
            </a:r>
            <a:r>
              <a:rPr lang="mr-IN" sz="3200" dirty="0"/>
              <a:t>–</a:t>
            </a:r>
            <a:r>
              <a:rPr lang="en-US" sz="3200" dirty="0"/>
              <a:t> Expansion, Opportunities and Challenges</a:t>
            </a:r>
          </a:p>
          <a:p>
            <a:r>
              <a:rPr lang="en-US" sz="3200" dirty="0"/>
              <a:t>Part 2 </a:t>
            </a:r>
            <a:r>
              <a:rPr lang="mr-IN" sz="3200" dirty="0"/>
              <a:t>–</a:t>
            </a:r>
            <a:r>
              <a:rPr lang="en-US" sz="3200" dirty="0"/>
              <a:t> Conflict across America</a:t>
            </a:r>
          </a:p>
          <a:p>
            <a:r>
              <a:rPr lang="en-US" sz="3200" dirty="0"/>
              <a:t>Part 3 </a:t>
            </a:r>
            <a:r>
              <a:rPr lang="mr-IN" sz="3200" dirty="0"/>
              <a:t>–</a:t>
            </a:r>
            <a:r>
              <a:rPr lang="en-US" sz="3200" dirty="0"/>
              <a:t> Consolidation: Forging a Nation</a:t>
            </a:r>
          </a:p>
        </p:txBody>
      </p:sp>
      <p:sp>
        <p:nvSpPr>
          <p:cNvPr id="6" name="TextBox 1">
            <a:extLst>
              <a:ext uri="{FF2B5EF4-FFF2-40B4-BE49-F238E27FC236}">
                <a16:creationId xmlns:a16="http://schemas.microsoft.com/office/drawing/2014/main" xmlns="" id="{52FEA207-36A4-41A7-A68D-EBEBA9882C5D}"/>
              </a:ext>
            </a:extLst>
          </p:cNvPr>
          <p:cNvSpPr txBox="1"/>
          <p:nvPr/>
        </p:nvSpPr>
        <p:spPr>
          <a:xfrm>
            <a:off x="440377" y="747027"/>
            <a:ext cx="734747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b="1" dirty="0">
                <a:solidFill>
                  <a:srgbClr val="00B050"/>
                </a:solidFill>
              </a:rPr>
              <a:t>Paper 1 Section A: America, 1840-1895</a:t>
            </a:r>
          </a:p>
        </p:txBody>
      </p:sp>
    </p:spTree>
    <p:extLst>
      <p:ext uri="{BB962C8B-B14F-4D97-AF65-F5344CB8AC3E}">
        <p14:creationId xmlns:p14="http://schemas.microsoft.com/office/powerpoint/2010/main" val="141925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B53BA-29D5-4D31-BBAF-FE5C493AADFC}"/>
              </a:ext>
            </a:extLst>
          </p:cNvPr>
          <p:cNvSpPr>
            <a:spLocks noGrp="1"/>
          </p:cNvSpPr>
          <p:nvPr>
            <p:ph type="title"/>
          </p:nvPr>
        </p:nvSpPr>
        <p:spPr>
          <a:xfrm>
            <a:off x="430369" y="53886"/>
            <a:ext cx="10515600" cy="1325563"/>
          </a:xfrm>
        </p:spPr>
        <p:txBody>
          <a:bodyPr/>
          <a:lstStyle/>
          <a:p>
            <a:r>
              <a:rPr lang="en-US" dirty="0">
                <a:cs typeface="Calibri Light"/>
              </a:rPr>
              <a:t>Remember:</a:t>
            </a:r>
            <a:endParaRPr lang="en-US" dirty="0"/>
          </a:p>
        </p:txBody>
      </p:sp>
      <p:sp>
        <p:nvSpPr>
          <p:cNvPr id="3" name="Content Placeholder 2">
            <a:extLst>
              <a:ext uri="{FF2B5EF4-FFF2-40B4-BE49-F238E27FC236}">
                <a16:creationId xmlns:a16="http://schemas.microsoft.com/office/drawing/2014/main" xmlns="" id="{AAF8706E-C419-44A6-B0B0-DCC9C9967CA8}"/>
              </a:ext>
            </a:extLst>
          </p:cNvPr>
          <p:cNvSpPr>
            <a:spLocks noGrp="1"/>
          </p:cNvSpPr>
          <p:nvPr>
            <p:ph idx="1"/>
          </p:nvPr>
        </p:nvSpPr>
        <p:spPr>
          <a:xfrm>
            <a:off x="580623" y="1181682"/>
            <a:ext cx="11266868" cy="5982661"/>
          </a:xfrm>
        </p:spPr>
        <p:txBody>
          <a:bodyPr vert="horz" lIns="91440" tIns="45720" rIns="91440" bIns="45720" rtlCol="0" anchor="t">
            <a:normAutofit/>
          </a:bodyPr>
          <a:lstStyle/>
          <a:p>
            <a:pPr marL="285750" indent="-285750"/>
            <a:r>
              <a:rPr lang="en-US" dirty="0">
                <a:cs typeface="Calibri"/>
              </a:rPr>
              <a:t>Q1 - It's all about the content, about the content. No author!</a:t>
            </a:r>
            <a:endParaRPr lang="en-US">
              <a:cs typeface="Calibri"/>
            </a:endParaRPr>
          </a:p>
          <a:p>
            <a:pPr marL="285750" indent="-285750"/>
            <a:r>
              <a:rPr lang="en-US" dirty="0">
                <a:cs typeface="Calibri"/>
              </a:rPr>
              <a:t>Q2 - It's all about the author, about the author. No content!</a:t>
            </a:r>
          </a:p>
          <a:p>
            <a:pPr marL="285750" indent="-285750">
              <a:buFont typeface="Arial"/>
              <a:buChar char="•"/>
            </a:pPr>
            <a:r>
              <a:rPr lang="en-US" dirty="0">
                <a:cs typeface="Calibri"/>
              </a:rPr>
              <a:t>Q3 - It’s all about the content, about the content. Own knowledge!</a:t>
            </a:r>
          </a:p>
          <a:p>
            <a:pPr marL="914400" lvl="2" indent="-285750">
              <a:lnSpc>
                <a:spcPct val="100000"/>
              </a:lnSpc>
              <a:spcBef>
                <a:spcPts val="0"/>
              </a:spcBef>
            </a:pPr>
            <a:r>
              <a:rPr lang="en-US" dirty="0">
                <a:cs typeface="Calibri"/>
              </a:rPr>
              <a:t>Para 1 - say which one is most convincing and why by judging it against own knowledge.</a:t>
            </a:r>
          </a:p>
          <a:p>
            <a:pPr marL="914400" lvl="2" indent="-285750">
              <a:lnSpc>
                <a:spcPct val="100000"/>
              </a:lnSpc>
              <a:spcBef>
                <a:spcPts val="0"/>
              </a:spcBef>
            </a:pPr>
            <a:r>
              <a:rPr lang="en-US" dirty="0">
                <a:cs typeface="Calibri"/>
              </a:rPr>
              <a:t>Para 2 - say which one is less convincing and explain why by judging it against your own knowledge.</a:t>
            </a:r>
          </a:p>
          <a:p>
            <a:pPr marL="914400" lvl="2" indent="-285750">
              <a:lnSpc>
                <a:spcPct val="100000"/>
              </a:lnSpc>
              <a:spcBef>
                <a:spcPts val="0"/>
              </a:spcBef>
            </a:pPr>
            <a:r>
              <a:rPr lang="en-US" dirty="0">
                <a:cs typeface="Calibri"/>
              </a:rPr>
              <a:t>In the last paragraph, sum up. Which one is more accurate/convincing when judged against own knowledge?</a:t>
            </a:r>
            <a:endParaRPr lang="en-US" dirty="0"/>
          </a:p>
          <a:p>
            <a:pPr marL="628650" lvl="2" indent="0">
              <a:lnSpc>
                <a:spcPct val="100000"/>
              </a:lnSpc>
              <a:spcBef>
                <a:spcPts val="0"/>
              </a:spcBef>
              <a:buNone/>
            </a:pPr>
            <a:endParaRPr lang="en-US" dirty="0">
              <a:cs typeface="Calibri"/>
            </a:endParaRPr>
          </a:p>
          <a:p>
            <a:pPr marL="285750" indent="-285750">
              <a:lnSpc>
                <a:spcPct val="100000"/>
              </a:lnSpc>
              <a:spcBef>
                <a:spcPts val="0"/>
              </a:spcBef>
            </a:pPr>
            <a:r>
              <a:rPr lang="en-US" dirty="0">
                <a:cs typeface="Calibri"/>
              </a:rPr>
              <a:t>Q4 - 'Describe'. Give a brief but precise summary of the key topic addressed in the question. You must make 2 key points and use specific historical knowledge. </a:t>
            </a:r>
          </a:p>
          <a:p>
            <a:pPr marL="285750" indent="-285750">
              <a:lnSpc>
                <a:spcPct val="100000"/>
              </a:lnSpc>
              <a:spcBef>
                <a:spcPts val="0"/>
              </a:spcBef>
            </a:pPr>
            <a:endParaRPr lang="en-US" dirty="0">
              <a:cs typeface="Calibri"/>
            </a:endParaRPr>
          </a:p>
          <a:p>
            <a:pPr marL="285750" indent="-285750">
              <a:lnSpc>
                <a:spcPct val="100000"/>
              </a:lnSpc>
              <a:spcBef>
                <a:spcPts val="0"/>
              </a:spcBef>
              <a:buFont typeface="Arial"/>
            </a:pPr>
            <a:r>
              <a:rPr lang="en-US" dirty="0">
                <a:cs typeface="Calibri"/>
              </a:rPr>
              <a:t>Q5 - 'In what ways ..?'. Explain how a key development affected a situation or group of people. 2 x PEE.</a:t>
            </a:r>
          </a:p>
          <a:p>
            <a:pPr marL="0" indent="0">
              <a:lnSpc>
                <a:spcPct val="100000"/>
              </a:lnSpc>
              <a:spcBef>
                <a:spcPts val="0"/>
              </a:spcBef>
              <a:buNone/>
            </a:pPr>
            <a:endParaRPr lang="en-US" dirty="0">
              <a:cs typeface="Calibri"/>
            </a:endParaRPr>
          </a:p>
          <a:p>
            <a:pPr marL="285750" indent="-285750">
              <a:lnSpc>
                <a:spcPct val="100000"/>
              </a:lnSpc>
              <a:spcBef>
                <a:spcPts val="0"/>
              </a:spcBef>
            </a:pPr>
            <a:r>
              <a:rPr lang="en-US" dirty="0">
                <a:cs typeface="Calibri"/>
              </a:rPr>
              <a:t>Q6 - Para 1: How does Bullet Point 1 answer the question?</a:t>
            </a:r>
          </a:p>
          <a:p>
            <a:pPr lvl="1">
              <a:lnSpc>
                <a:spcPct val="100000"/>
              </a:lnSpc>
              <a:spcBef>
                <a:spcPts val="0"/>
              </a:spcBef>
            </a:pPr>
            <a:r>
              <a:rPr lang="en-US" dirty="0">
                <a:cs typeface="Calibri"/>
              </a:rPr>
              <a:t>Para 2: How does Bullet Point 2 answer the question?</a:t>
            </a:r>
          </a:p>
          <a:p>
            <a:pPr lvl="1">
              <a:lnSpc>
                <a:spcPct val="100000"/>
              </a:lnSpc>
              <a:spcBef>
                <a:spcPts val="0"/>
              </a:spcBef>
            </a:pPr>
            <a:r>
              <a:rPr lang="en-US" dirty="0">
                <a:cs typeface="Calibri"/>
              </a:rPr>
              <a:t>Para 3: Compare both bullet points and reach a clear judgement.</a:t>
            </a:r>
          </a:p>
          <a:p>
            <a:pPr marL="914400" lvl="2" indent="-285750">
              <a:lnSpc>
                <a:spcPct val="100000"/>
              </a:lnSpc>
              <a:spcBef>
                <a:spcPts val="0"/>
              </a:spcBef>
            </a:pPr>
            <a:endParaRPr lang="en-US" dirty="0">
              <a:cs typeface="Calibri"/>
            </a:endParaRPr>
          </a:p>
        </p:txBody>
      </p:sp>
    </p:spTree>
    <p:extLst>
      <p:ext uri="{BB962C8B-B14F-4D97-AF65-F5344CB8AC3E}">
        <p14:creationId xmlns:p14="http://schemas.microsoft.com/office/powerpoint/2010/main" val="352644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50369-9732-40F3-BBC2-26072A85E18C}"/>
              </a:ext>
            </a:extLst>
          </p:cNvPr>
          <p:cNvSpPr>
            <a:spLocks noGrp="1"/>
          </p:cNvSpPr>
          <p:nvPr>
            <p:ph type="title"/>
          </p:nvPr>
        </p:nvSpPr>
        <p:spPr>
          <a:xfrm>
            <a:off x="292666" y="221218"/>
            <a:ext cx="10515600" cy="1325563"/>
          </a:xfrm>
        </p:spPr>
        <p:txBody>
          <a:bodyPr>
            <a:normAutofit/>
          </a:bodyPr>
          <a:lstStyle/>
          <a:p>
            <a:r>
              <a:rPr lang="en-US" sz="3200">
                <a:cs typeface="Calibri Light"/>
              </a:rPr>
              <a:t>Question 1- How interpretations differ?= 4 marks in total</a:t>
            </a:r>
            <a:endParaRPr lang="en-US" sz="3200"/>
          </a:p>
        </p:txBody>
      </p:sp>
      <p:sp>
        <p:nvSpPr>
          <p:cNvPr id="3" name="Content Placeholder 2">
            <a:extLst>
              <a:ext uri="{FF2B5EF4-FFF2-40B4-BE49-F238E27FC236}">
                <a16:creationId xmlns:a16="http://schemas.microsoft.com/office/drawing/2014/main" xmlns="" id="{F2A98903-5A0A-47E6-A76D-CBA24E7B4201}"/>
              </a:ext>
            </a:extLst>
          </p:cNvPr>
          <p:cNvSpPr>
            <a:spLocks noGrp="1"/>
          </p:cNvSpPr>
          <p:nvPr>
            <p:ph idx="1"/>
          </p:nvPr>
        </p:nvSpPr>
        <p:spPr>
          <a:xfrm>
            <a:off x="8774063" y="1470601"/>
            <a:ext cx="2985412" cy="4708829"/>
          </a:xfrm>
          <a:solidFill>
            <a:schemeClr val="accent6">
              <a:lumMod val="60000"/>
              <a:lumOff val="40000"/>
            </a:schemeClr>
          </a:solidFill>
        </p:spPr>
        <p:txBody>
          <a:bodyPr vert="horz" lIns="91440" tIns="45720" rIns="91440" bIns="45720" rtlCol="0" anchor="t">
            <a:normAutofit fontScale="92500" lnSpcReduction="20000"/>
          </a:bodyPr>
          <a:lstStyle/>
          <a:p>
            <a:pPr marL="0" indent="0">
              <a:buNone/>
            </a:pPr>
            <a:r>
              <a:rPr lang="en-US" sz="3600" dirty="0">
                <a:cs typeface="Calibri"/>
              </a:rPr>
              <a:t>Tune – It's all about the base </a:t>
            </a:r>
          </a:p>
          <a:p>
            <a:pPr marL="0" indent="0">
              <a:buNone/>
            </a:pPr>
            <a:endParaRPr lang="en-US" sz="3600" dirty="0">
              <a:cs typeface="Calibri"/>
            </a:endParaRPr>
          </a:p>
          <a:p>
            <a:pPr marL="0" indent="0">
              <a:buNone/>
            </a:pPr>
            <a:r>
              <a:rPr lang="en-US" sz="3600" dirty="0">
                <a:cs typeface="Calibri"/>
              </a:rPr>
              <a:t>Question 1: It's all about the content, about the content. No author!</a:t>
            </a:r>
          </a:p>
          <a:p>
            <a:pPr marL="0" indent="0">
              <a:buNone/>
            </a:pPr>
            <a:endParaRPr lang="en-US" sz="3600" dirty="0">
              <a:cs typeface="Calibri"/>
            </a:endParaRPr>
          </a:p>
          <a:p>
            <a:pPr marL="0" indent="0">
              <a:buNone/>
            </a:pPr>
            <a:endParaRPr lang="en-US" sz="3600" dirty="0">
              <a:cs typeface="Calibri"/>
            </a:endParaRPr>
          </a:p>
        </p:txBody>
      </p:sp>
      <p:pic>
        <p:nvPicPr>
          <p:cNvPr id="4" name="Picture 4" descr="A close up of a wire fence&#10;&#10;Description generated with high confidence">
            <a:extLst>
              <a:ext uri="{FF2B5EF4-FFF2-40B4-BE49-F238E27FC236}">
                <a16:creationId xmlns:a16="http://schemas.microsoft.com/office/drawing/2014/main" xmlns="" id="{C85055D2-957B-4048-A9FB-0F30FEC02342}"/>
              </a:ext>
            </a:extLst>
          </p:cNvPr>
          <p:cNvPicPr>
            <a:picLocks noChangeAspect="1"/>
          </p:cNvPicPr>
          <p:nvPr/>
        </p:nvPicPr>
        <p:blipFill>
          <a:blip r:embed="rId2"/>
          <a:stretch>
            <a:fillRect/>
          </a:stretch>
        </p:blipFill>
        <p:spPr>
          <a:xfrm>
            <a:off x="10819294" y="2406209"/>
            <a:ext cx="826724" cy="555210"/>
          </a:xfrm>
          <a:prstGeom prst="rect">
            <a:avLst/>
          </a:prstGeom>
        </p:spPr>
      </p:pic>
      <p:sp>
        <p:nvSpPr>
          <p:cNvPr id="6" name="TextBox 5">
            <a:extLst>
              <a:ext uri="{FF2B5EF4-FFF2-40B4-BE49-F238E27FC236}">
                <a16:creationId xmlns:a16="http://schemas.microsoft.com/office/drawing/2014/main" xmlns="" id="{353C4400-F92F-461D-9F42-B7C18D825CFF}"/>
              </a:ext>
            </a:extLst>
          </p:cNvPr>
          <p:cNvSpPr txBox="1"/>
          <p:nvPr/>
        </p:nvSpPr>
        <p:spPr>
          <a:xfrm>
            <a:off x="455939" y="1541229"/>
            <a:ext cx="7753014" cy="489364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Top Tip:</a:t>
            </a:r>
          </a:p>
          <a:p>
            <a:endParaRPr lang="en-US" sz="2400" dirty="0">
              <a:cs typeface="Calibri"/>
            </a:endParaRPr>
          </a:p>
          <a:p>
            <a:r>
              <a:rPr lang="en-US" sz="2400" dirty="0">
                <a:cs typeface="Calibri"/>
              </a:rPr>
              <a:t>Read the question and interpretations carefully. They will give you different opinions - important/not important or someone to blame / not to blame</a:t>
            </a:r>
            <a:endParaRPr lang="en-US" sz="2400"/>
          </a:p>
          <a:p>
            <a:pPr marL="285750" indent="-285750">
              <a:buFont typeface="Arial"/>
              <a:buChar char="•"/>
            </a:pPr>
            <a:endParaRPr lang="en-US" sz="2400" dirty="0">
              <a:cs typeface="Calibri"/>
            </a:endParaRPr>
          </a:p>
          <a:p>
            <a:r>
              <a:rPr lang="en-US" sz="2400" dirty="0">
                <a:cs typeface="Calibri"/>
              </a:rPr>
              <a:t>Focus on the content from the sources. They may imply an opinion, so read them carefully!</a:t>
            </a:r>
          </a:p>
          <a:p>
            <a:r>
              <a:rPr lang="en-US" sz="2400" dirty="0">
                <a:cs typeface="Calibri"/>
              </a:rPr>
              <a:t>State and explain how they are different and provide examples from the source. </a:t>
            </a:r>
            <a:endParaRPr lang="en-US">
              <a:cs typeface="Calibri"/>
            </a:endParaRPr>
          </a:p>
          <a:p>
            <a:endParaRPr lang="en-US" sz="2400" dirty="0">
              <a:cs typeface="Calibri"/>
            </a:endParaRPr>
          </a:p>
          <a:p>
            <a:r>
              <a:rPr lang="en-US" sz="2400">
                <a:cs typeface="Calibri"/>
              </a:rPr>
              <a:t>1 para = 5 mins</a:t>
            </a:r>
            <a:endParaRPr lang="en-US" dirty="0">
              <a:cs typeface="Calibri"/>
            </a:endParaRPr>
          </a:p>
        </p:txBody>
      </p:sp>
    </p:spTree>
    <p:extLst>
      <p:ext uri="{BB962C8B-B14F-4D97-AF65-F5344CB8AC3E}">
        <p14:creationId xmlns:p14="http://schemas.microsoft.com/office/powerpoint/2010/main" val="235059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98F4A-159F-46CE-B2F8-4C5986F67E58}"/>
              </a:ext>
            </a:extLst>
          </p:cNvPr>
          <p:cNvSpPr>
            <a:spLocks noGrp="1"/>
          </p:cNvSpPr>
          <p:nvPr>
            <p:ph type="title"/>
          </p:nvPr>
        </p:nvSpPr>
        <p:spPr>
          <a:xfrm>
            <a:off x="322229" y="554789"/>
            <a:ext cx="11189676" cy="1325563"/>
          </a:xfrm>
        </p:spPr>
        <p:txBody>
          <a:bodyPr vert="horz" lIns="91440" tIns="45720" rIns="91440" bIns="45720" rtlCol="0" anchor="ctr">
            <a:noAutofit/>
          </a:bodyPr>
          <a:lstStyle/>
          <a:p>
            <a:r>
              <a:rPr lang="en-US" sz="2800" dirty="0">
                <a:ea typeface="+mj-lt"/>
                <a:cs typeface="+mj-lt"/>
              </a:rPr>
              <a:t/>
            </a:r>
            <a:br>
              <a:rPr lang="en-US" sz="2800" dirty="0">
                <a:ea typeface="+mj-lt"/>
                <a:cs typeface="+mj-lt"/>
              </a:rPr>
            </a:br>
            <a:r>
              <a:rPr lang="en-US" sz="2800" dirty="0">
                <a:cs typeface="Calibri Light"/>
              </a:rPr>
              <a:t>Question 1: How does Interpretation B differ from Interpretation A about the attack on the Indian camp at Sand Creek? </a:t>
            </a:r>
          </a:p>
          <a:p>
            <a:r>
              <a:rPr lang="en-US" sz="2800" dirty="0">
                <a:cs typeface="Calibri Light"/>
              </a:rPr>
              <a:t>Explain your answer using Interpretations A and B.                  [4 marks] </a:t>
            </a:r>
          </a:p>
          <a:p>
            <a:endParaRPr lang="en-US" dirty="0">
              <a:cs typeface="Calibri Light"/>
            </a:endParaRPr>
          </a:p>
        </p:txBody>
      </p:sp>
      <p:sp>
        <p:nvSpPr>
          <p:cNvPr id="3" name="TextBox 2">
            <a:extLst>
              <a:ext uri="{FF2B5EF4-FFF2-40B4-BE49-F238E27FC236}">
                <a16:creationId xmlns:a16="http://schemas.microsoft.com/office/drawing/2014/main" xmlns="" id="{A4E70299-551B-4124-8CDE-B449A3A927C4}"/>
              </a:ext>
            </a:extLst>
          </p:cNvPr>
          <p:cNvSpPr txBox="1"/>
          <p:nvPr/>
        </p:nvSpPr>
        <p:spPr>
          <a:xfrm>
            <a:off x="381004" y="2251241"/>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Interpretation A:</a:t>
            </a:r>
            <a:r>
              <a:rPr lang="en-US" dirty="0">
                <a:latin typeface="Arial"/>
                <a:cs typeface="Arial"/>
              </a:rPr>
              <a:t> </a:t>
            </a:r>
            <a:endParaRPr lang="en-US" dirty="0" err="1">
              <a:latin typeface="Calibri"/>
              <a:cs typeface="Calibri"/>
            </a:endParaRPr>
          </a:p>
        </p:txBody>
      </p:sp>
      <p:sp>
        <p:nvSpPr>
          <p:cNvPr id="4" name="TextBox 3">
            <a:extLst>
              <a:ext uri="{FF2B5EF4-FFF2-40B4-BE49-F238E27FC236}">
                <a16:creationId xmlns:a16="http://schemas.microsoft.com/office/drawing/2014/main" xmlns="" id="{83E2904D-AC81-402C-85C5-BDD36F809E6D}"/>
              </a:ext>
            </a:extLst>
          </p:cNvPr>
          <p:cNvSpPr txBox="1"/>
          <p:nvPr/>
        </p:nvSpPr>
        <p:spPr>
          <a:xfrm>
            <a:off x="387684" y="2815924"/>
            <a:ext cx="5360737" cy="2862322"/>
          </a:xfrm>
          <a:prstGeom prst="rect">
            <a:avLst/>
          </a:prstGeom>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rPr>
              <a:t>The Indians at Sand Creek were friendly and under ​the protection of Fort Lyon.​ However, Chivington had been planning this attack for weeks. He and his men were to be disbanded and, being in politics, their idea was to win votes by striking one terrible blow at the ‘red rebels’. Chivington’​s troops were the worst sort of ​frontier whites as they were not disciplined and their officers had no control over them. They were united only by their eagerness to kill Indians​</a:t>
            </a:r>
            <a:r>
              <a:rPr lang="en-US" dirty="0">
                <a:latin typeface="Arial"/>
                <a:cs typeface="Arial"/>
              </a:rPr>
              <a:t>.</a:t>
            </a:r>
            <a:endParaRPr lang="en-US" dirty="0">
              <a:latin typeface="Calibri"/>
              <a:cs typeface="Calibri"/>
            </a:endParaRPr>
          </a:p>
        </p:txBody>
      </p:sp>
      <p:sp>
        <p:nvSpPr>
          <p:cNvPr id="5" name="TextBox 4">
            <a:extLst>
              <a:ext uri="{FF2B5EF4-FFF2-40B4-BE49-F238E27FC236}">
                <a16:creationId xmlns:a16="http://schemas.microsoft.com/office/drawing/2014/main" xmlns="" id="{0F1A474E-8A3B-450C-93A3-81B160001FF2}"/>
              </a:ext>
            </a:extLst>
          </p:cNvPr>
          <p:cNvSpPr txBox="1"/>
          <p:nvPr/>
        </p:nvSpPr>
        <p:spPr>
          <a:xfrm>
            <a:off x="6182899" y="2371558"/>
            <a:ext cx="550779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Interpretation B:</a:t>
            </a:r>
            <a:r>
              <a:rPr lang="en-US" dirty="0">
                <a:latin typeface="Arial"/>
                <a:cs typeface="Arial"/>
              </a:rPr>
              <a:t> </a:t>
            </a:r>
            <a:endParaRPr lang="en-US">
              <a:latin typeface="Calibri"/>
              <a:cs typeface="Calibri"/>
            </a:endParaRPr>
          </a:p>
        </p:txBody>
      </p:sp>
      <p:sp>
        <p:nvSpPr>
          <p:cNvPr id="6" name="TextBox 5">
            <a:extLst>
              <a:ext uri="{FF2B5EF4-FFF2-40B4-BE49-F238E27FC236}">
                <a16:creationId xmlns:a16="http://schemas.microsoft.com/office/drawing/2014/main" xmlns="" id="{DF344CBC-EBC8-40DD-8CE5-311A1C64E3FB}"/>
              </a:ext>
            </a:extLst>
          </p:cNvPr>
          <p:cNvSpPr txBox="1"/>
          <p:nvPr/>
        </p:nvSpPr>
        <p:spPr>
          <a:xfrm>
            <a:off x="6316583" y="2812715"/>
            <a:ext cx="5574626" cy="2862322"/>
          </a:xfrm>
          <a:prstGeom prst="rect">
            <a:avLst/>
          </a:prstGeom>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rPr>
              <a:t>The Indians at Sand Creek had moved ​away from the </a:t>
            </a:r>
            <a:r>
              <a:rPr lang="en-US" dirty="0" err="1">
                <a:latin typeface="Arial"/>
              </a:rPr>
              <a:t>pr</a:t>
            </a:r>
            <a:r>
              <a:rPr lang="en-US" dirty="0">
                <a:latin typeface="Arial"/>
              </a:rPr>
              <a:t>​</a:t>
            </a:r>
            <a:r>
              <a:rPr lang="en-US" dirty="0" err="1">
                <a:latin typeface="Arial"/>
              </a:rPr>
              <a:t>otection</a:t>
            </a:r>
            <a:r>
              <a:rPr lang="en-US" dirty="0">
                <a:latin typeface="Arial"/>
              </a:rPr>
              <a:t> of Fort Lyon and were raiding wagon trains, stealing livestock, robbing mail coaches and killing  white​</a:t>
            </a:r>
            <a:r>
              <a:rPr lang="en-US" dirty="0">
                <a:latin typeface="Arial"/>
                <a:cs typeface="Arial"/>
              </a:rPr>
              <a:t> </a:t>
            </a:r>
            <a:r>
              <a:rPr lang="en-US" dirty="0">
                <a:latin typeface="Arial"/>
              </a:rPr>
              <a:t>people.​</a:t>
            </a:r>
            <a:r>
              <a:rPr lang="en-US" dirty="0">
                <a:latin typeface="Arial"/>
                <a:cs typeface="Arial"/>
              </a:rPr>
              <a:t> </a:t>
            </a:r>
            <a:r>
              <a:rPr lang="en-US" dirty="0">
                <a:latin typeface="Arial"/>
              </a:rPr>
              <a:t>When that “robbers’ Den”​ was cleaned out on that glorious day, </a:t>
            </a:r>
            <a:r>
              <a:rPr lang="en-US" dirty="0" err="1">
                <a:latin typeface="Arial"/>
              </a:rPr>
              <a:t>t​he</a:t>
            </a:r>
            <a:r>
              <a:rPr lang="en-US" dirty="0">
                <a:latin typeface="Arial"/>
              </a:rPr>
              <a:t> soldiers found </a:t>
            </a:r>
            <a:r>
              <a:rPr lang="en-US" dirty="0" err="1">
                <a:latin typeface="Arial"/>
              </a:rPr>
              <a:t>scal</a:t>
            </a:r>
            <a:r>
              <a:rPr lang="en-US" dirty="0">
                <a:latin typeface="Arial"/>
              </a:rPr>
              <a:t>​</a:t>
            </a:r>
            <a:r>
              <a:rPr lang="en-US" dirty="0" err="1">
                <a:latin typeface="Arial"/>
              </a:rPr>
              <a:t>ps</a:t>
            </a:r>
            <a:r>
              <a:rPr lang="en-US" dirty="0">
                <a:latin typeface="Arial"/>
              </a:rPr>
              <a:t> of white people, stolen mail, ​and ​women and children's clothing. It’s​ not surprising that the soldiers acted as they did </a:t>
            </a:r>
            <a:r>
              <a:rPr lang="en-US" dirty="0" err="1">
                <a:latin typeface="Arial"/>
              </a:rPr>
              <a:t>w​hen</a:t>
            </a:r>
            <a:r>
              <a:rPr lang="en-US" dirty="0">
                <a:latin typeface="Arial"/>
              </a:rPr>
              <a:t> they found ​evidence of such barbaric </a:t>
            </a:r>
            <a:r>
              <a:rPr lang="en-US" dirty="0" err="1">
                <a:latin typeface="Arial"/>
              </a:rPr>
              <a:t>behaviour</a:t>
            </a:r>
            <a:r>
              <a:rPr lang="en-US" dirty="0">
                <a:latin typeface="Arial"/>
              </a:rPr>
              <a:t>.​</a:t>
            </a:r>
            <a:r>
              <a:rPr lang="en-US" dirty="0">
                <a:latin typeface="Arial"/>
                <a:cs typeface="Arial"/>
              </a:rPr>
              <a:t> </a:t>
            </a:r>
            <a:r>
              <a:rPr lang="en-US" dirty="0">
                <a:latin typeface="Arial"/>
              </a:rPr>
              <a:t>What Chivington did at Sand Creek saved ​Colorado.​</a:t>
            </a:r>
            <a:endParaRPr lang="en-US" dirty="0">
              <a:latin typeface="Arial"/>
              <a:cs typeface="Arial"/>
            </a:endParaRPr>
          </a:p>
        </p:txBody>
      </p:sp>
    </p:spTree>
    <p:extLst>
      <p:ext uri="{BB962C8B-B14F-4D97-AF65-F5344CB8AC3E}">
        <p14:creationId xmlns:p14="http://schemas.microsoft.com/office/powerpoint/2010/main" val="3395044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F8BB5E3-CABB-4894-A4A1-B24111D6A91D}"/>
              </a:ext>
            </a:extLst>
          </p:cNvPr>
          <p:cNvSpPr txBox="1"/>
          <p:nvPr/>
        </p:nvSpPr>
        <p:spPr>
          <a:xfrm>
            <a:off x="855681" y="945566"/>
            <a:ext cx="10152845"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This would gain the full 4 marks available. Why?</a:t>
            </a:r>
          </a:p>
          <a:p>
            <a:endParaRPr lang="en-US" sz="2400" dirty="0"/>
          </a:p>
          <a:p>
            <a:r>
              <a:rPr lang="en-US" sz="2400" dirty="0"/>
              <a:t>Interpretation A differs from Interpretation B because they both have very different views on what happened at the Sand Creek Massacre. Interpretation B has a very optimistic view of the issue and refers to the opinion that Chivington “saved Colorado”. This differs from Interpretation A as that interpretation because it says things like “officers had no control”, “worst sort of frontier whites”, which gives a more critical view of Chivington and his men. While interpretation B defends Chivington, A suggests that Chivington led a group of white settlers into an Indian camp with the full intention of slaughtering them all. </a:t>
            </a:r>
          </a:p>
        </p:txBody>
      </p:sp>
    </p:spTree>
    <p:extLst>
      <p:ext uri="{BB962C8B-B14F-4D97-AF65-F5344CB8AC3E}">
        <p14:creationId xmlns:p14="http://schemas.microsoft.com/office/powerpoint/2010/main" val="14164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8B5A29B-CEDC-4F99-9F2A-2C257A781AE9}"/>
              </a:ext>
            </a:extLst>
          </p:cNvPr>
          <p:cNvSpPr txBox="1"/>
          <p:nvPr/>
        </p:nvSpPr>
        <p:spPr>
          <a:xfrm>
            <a:off x="215661" y="20991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rPr>
              <a:t>America, 1840-1895 – Course Content</a:t>
            </a:r>
            <a:r>
              <a:rPr lang="en-US">
                <a:latin typeface="Calibri Light"/>
                <a:cs typeface="Calibri Light"/>
              </a:rPr>
              <a:t>​</a:t>
            </a:r>
            <a:endParaRPr lang="en-US"/>
          </a:p>
        </p:txBody>
      </p:sp>
      <p:sp>
        <p:nvSpPr>
          <p:cNvPr id="5" name="TextBox 4">
            <a:extLst>
              <a:ext uri="{FF2B5EF4-FFF2-40B4-BE49-F238E27FC236}">
                <a16:creationId xmlns:a16="http://schemas.microsoft.com/office/drawing/2014/main" xmlns="" id="{19D9AC2D-C3A7-4384-A3FB-6A9A8DE48053}"/>
              </a:ext>
            </a:extLst>
          </p:cNvPr>
          <p:cNvSpPr txBox="1"/>
          <p:nvPr/>
        </p:nvSpPr>
        <p:spPr>
          <a:xfrm>
            <a:off x="301925" y="713117"/>
            <a:ext cx="11645660" cy="57554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Segoe UI"/>
              </a:rPr>
              <a:t>Part one: Expansion: opportunities and challenges </a:t>
            </a:r>
            <a:r>
              <a:rPr lang="en-US" sz="1600">
                <a:cs typeface="Segoe UI"/>
              </a:rPr>
              <a:t>​</a:t>
            </a:r>
            <a:endParaRPr lang="en-US" sz="1600">
              <a:latin typeface="Segoe UI"/>
              <a:cs typeface="Segoe UI"/>
            </a:endParaRPr>
          </a:p>
          <a:p>
            <a:pPr marL="285750" indent="-285750">
              <a:buFont typeface="Arial"/>
              <a:buChar char="•"/>
            </a:pPr>
            <a:r>
              <a:rPr lang="en-US" sz="1600">
                <a:cs typeface="Arial"/>
              </a:rPr>
              <a:t>The geography of North America: attitudes to the Great American Desert; the belief in ‘Manifest Destiny’.​</a:t>
            </a:r>
          </a:p>
          <a:p>
            <a:pPr marL="285750" indent="-285750">
              <a:buFont typeface="Arial"/>
              <a:buChar char="•"/>
            </a:pPr>
            <a:r>
              <a:rPr lang="en-US" sz="1600">
                <a:cs typeface="Arial"/>
              </a:rPr>
              <a:t>Why the early settlers went west and the challenges they faced: Brigham Young and the Mormons; the pioneer migrant farmers, the journey west; the miners.​</a:t>
            </a:r>
          </a:p>
          <a:p>
            <a:pPr marL="285750" indent="-285750">
              <a:buFont typeface="Arial"/>
              <a:buChar char="•"/>
            </a:pPr>
            <a:r>
              <a:rPr lang="en-US" sz="1600">
                <a:cs typeface="Arial"/>
              </a:rPr>
              <a:t>Dealing with a different culture: the Plains Indians’ way of life; early American Government policy towards the Plains Indians; the Permanent Indian Frontier; a changing relationship with the Plains Indians.​</a:t>
            </a:r>
          </a:p>
          <a:p>
            <a:endParaRPr lang="en-US" sz="1600">
              <a:latin typeface="Arial"/>
              <a:cs typeface="Arial"/>
            </a:endParaRPr>
          </a:p>
          <a:p>
            <a:r>
              <a:rPr lang="en-US" sz="1600" b="1">
                <a:cs typeface="Segoe UI"/>
              </a:rPr>
              <a:t>Part two: Conflict across America </a:t>
            </a:r>
            <a:r>
              <a:rPr lang="en-US" sz="1600">
                <a:cs typeface="Segoe UI"/>
              </a:rPr>
              <a:t>​</a:t>
            </a:r>
            <a:endParaRPr lang="en-US" sz="1600">
              <a:latin typeface="Segoe UI"/>
              <a:cs typeface="Segoe UI"/>
            </a:endParaRPr>
          </a:p>
          <a:p>
            <a:pPr marL="285750" indent="-285750">
              <a:buFont typeface="Arial"/>
              <a:buChar char="•"/>
            </a:pPr>
            <a:r>
              <a:rPr lang="en-US" sz="1600">
                <a:cs typeface="Arial"/>
              </a:rPr>
              <a:t>Increasing conflict on the Plains: the Fort Laramie Treaty (1851) and the failure of the policy of concentration; the Indian Wars (1862–1867): reasons for and consequences of the Wars; Sand Creek Massacre; Fetterman's Trap.​</a:t>
            </a:r>
          </a:p>
          <a:p>
            <a:pPr marL="285750" indent="-285750">
              <a:buFont typeface="Arial"/>
              <a:buChar char="•"/>
            </a:pPr>
            <a:r>
              <a:rPr lang="en-US" sz="1600">
                <a:cs typeface="Arial"/>
              </a:rPr>
              <a:t>The background to the American Civil War: differences between North and South, issues of slavery, westward expansion and free states abolitionism; breakdown of the Missouri Compromise, John Brown, the roles of Lincoln and Jefferson Davis; the social and economic impact of the American Civil War on civilian populations. ​</a:t>
            </a:r>
          </a:p>
          <a:p>
            <a:pPr marL="285750" indent="-285750">
              <a:buFont typeface="Arial"/>
              <a:buChar char="•"/>
            </a:pPr>
            <a:r>
              <a:rPr lang="en-US" sz="1600">
                <a:cs typeface="Arial"/>
              </a:rPr>
              <a:t>Coming to terms with the Mormons: the Mountain Meadow Massacre and its aftermath.​</a:t>
            </a:r>
          </a:p>
          <a:p>
            <a:endParaRPr lang="en-US" sz="1600">
              <a:latin typeface="Arial"/>
              <a:cs typeface="Arial"/>
            </a:endParaRPr>
          </a:p>
          <a:p>
            <a:r>
              <a:rPr lang="en-US" sz="1600" b="1">
                <a:cs typeface="Segoe UI"/>
              </a:rPr>
              <a:t>Part three: Consolidation: forging the nation </a:t>
            </a:r>
            <a:r>
              <a:rPr lang="en-US" sz="1600">
                <a:cs typeface="Segoe UI"/>
              </a:rPr>
              <a:t> ​</a:t>
            </a:r>
          </a:p>
          <a:p>
            <a:pPr marL="285750" indent="-285750">
              <a:buFont typeface="Arial"/>
              <a:buChar char="•"/>
            </a:pPr>
            <a:r>
              <a:rPr lang="en-US" sz="1600">
                <a:cs typeface="Arial"/>
              </a:rPr>
              <a:t>The aftermath of the American Civil War: the 13th Amendment; Civil Rights Act; reconstruction in the South, 1866–1877; carpetbaggers; the balance of Federal and State powers. ​</a:t>
            </a:r>
          </a:p>
          <a:p>
            <a:pPr marL="285750" indent="-285750">
              <a:buFont typeface="Arial"/>
              <a:buChar char="•"/>
            </a:pPr>
            <a:r>
              <a:rPr lang="en-US" sz="1600">
                <a:cs typeface="Arial"/>
              </a:rPr>
              <a:t>The continued settlement of the west: the Homesteaders, reasons for going west; government actions and laws; land and railroads; farming problems and solutions. ​</a:t>
            </a:r>
          </a:p>
          <a:p>
            <a:pPr marL="285750" indent="-285750">
              <a:buFont typeface="Arial"/>
              <a:buChar char="•"/>
            </a:pPr>
            <a:r>
              <a:rPr lang="en-US" sz="1600">
                <a:cs typeface="Arial"/>
              </a:rPr>
              <a:t>The resolution of ‘the Indian problem’ after 1865: the small reservations policy; attitudes to the native Americans; Battle of the Little Big Horn; The Dawes Act; Battle of Wounded Knee; the closing of the frontier and its impact on native Americans.​</a:t>
            </a:r>
          </a:p>
        </p:txBody>
      </p:sp>
    </p:spTree>
    <p:extLst>
      <p:ext uri="{BB962C8B-B14F-4D97-AF65-F5344CB8AC3E}">
        <p14:creationId xmlns:p14="http://schemas.microsoft.com/office/powerpoint/2010/main" val="370128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A6057-EA7D-49FD-A1A8-0456A66ABA42}"/>
              </a:ext>
            </a:extLst>
          </p:cNvPr>
          <p:cNvSpPr>
            <a:spLocks noGrp="1"/>
          </p:cNvSpPr>
          <p:nvPr>
            <p:ph type="title"/>
          </p:nvPr>
        </p:nvSpPr>
        <p:spPr>
          <a:xfrm>
            <a:off x="232913" y="-76274"/>
            <a:ext cx="10058400" cy="1371600"/>
          </a:xfrm>
        </p:spPr>
        <p:txBody>
          <a:bodyPr/>
          <a:lstStyle/>
          <a:p>
            <a:r>
              <a:rPr lang="en-US"/>
              <a:t>Revising Content:</a:t>
            </a:r>
          </a:p>
        </p:txBody>
      </p:sp>
      <p:sp>
        <p:nvSpPr>
          <p:cNvPr id="3" name="Content Placeholder 2">
            <a:extLst>
              <a:ext uri="{FF2B5EF4-FFF2-40B4-BE49-F238E27FC236}">
                <a16:creationId xmlns:a16="http://schemas.microsoft.com/office/drawing/2014/main" xmlns="" id="{22AD5D64-D16D-44EA-8642-AC8C970B1A95}"/>
              </a:ext>
            </a:extLst>
          </p:cNvPr>
          <p:cNvSpPr>
            <a:spLocks noGrp="1"/>
          </p:cNvSpPr>
          <p:nvPr>
            <p:ph idx="1"/>
          </p:nvPr>
        </p:nvSpPr>
        <p:spPr>
          <a:xfrm>
            <a:off x="563592" y="1168592"/>
            <a:ext cx="11007304" cy="3931920"/>
          </a:xfrm>
        </p:spPr>
        <p:txBody>
          <a:bodyPr vert="horz" lIns="91440" tIns="45720" rIns="91440" bIns="45720" rtlCol="0" anchor="t">
            <a:noAutofit/>
          </a:bodyPr>
          <a:lstStyle/>
          <a:p>
            <a:pPr marL="0" indent="0">
              <a:buNone/>
            </a:pPr>
            <a:r>
              <a:rPr lang="en-US" sz="2400"/>
              <a:t>Using your Knowledge </a:t>
            </a:r>
            <a:r>
              <a:rPr lang="en-US" sz="2400" err="1"/>
              <a:t>Organisers</a:t>
            </a:r>
            <a:r>
              <a:rPr lang="en-US" sz="2400"/>
              <a:t> and the additional Revision Booklet, start revising all of the sections you coded </a:t>
            </a:r>
            <a:r>
              <a:rPr lang="en-US" sz="2400">
                <a:solidFill>
                  <a:srgbClr val="FF0000"/>
                </a:solidFill>
              </a:rPr>
              <a:t>RED = not a clue!</a:t>
            </a:r>
          </a:p>
          <a:p>
            <a:pPr marL="0" indent="0">
              <a:buNone/>
            </a:pPr>
            <a:endParaRPr lang="en-US" sz="2400">
              <a:solidFill>
                <a:srgbClr val="FF0000"/>
              </a:solidFill>
            </a:endParaRPr>
          </a:p>
          <a:p>
            <a:pPr marL="0" indent="0">
              <a:buNone/>
            </a:pPr>
            <a:r>
              <a:rPr lang="en-US" sz="2400">
                <a:solidFill>
                  <a:srgbClr val="000000"/>
                </a:solidFill>
              </a:rPr>
              <a:t>The best way to do this is:</a:t>
            </a:r>
          </a:p>
          <a:p>
            <a:r>
              <a:rPr lang="en-US" sz="2400">
                <a:solidFill>
                  <a:srgbClr val="000000"/>
                </a:solidFill>
              </a:rPr>
              <a:t>Pick a small section.</a:t>
            </a:r>
          </a:p>
          <a:p>
            <a:r>
              <a:rPr lang="en-US" sz="2400">
                <a:solidFill>
                  <a:srgbClr val="000000"/>
                </a:solidFill>
              </a:rPr>
              <a:t>Read it carefully – try to </a:t>
            </a:r>
            <a:r>
              <a:rPr lang="en-US" sz="2400" err="1">
                <a:solidFill>
                  <a:srgbClr val="000000"/>
                </a:solidFill>
              </a:rPr>
              <a:t>memorise</a:t>
            </a:r>
            <a:r>
              <a:rPr lang="en-US" sz="2400">
                <a:solidFill>
                  <a:srgbClr val="000000"/>
                </a:solidFill>
              </a:rPr>
              <a:t> it.</a:t>
            </a:r>
          </a:p>
          <a:p>
            <a:r>
              <a:rPr lang="en-US" sz="2400">
                <a:solidFill>
                  <a:srgbClr val="000000"/>
                </a:solidFill>
              </a:rPr>
              <a:t>Now self-quiz – can you remember it? If not, try again.</a:t>
            </a:r>
          </a:p>
          <a:p>
            <a:endParaRPr lang="en-US" sz="2400">
              <a:solidFill>
                <a:srgbClr val="000000"/>
              </a:solidFill>
            </a:endParaRPr>
          </a:p>
          <a:p>
            <a:pPr marL="0" indent="0">
              <a:buNone/>
            </a:pPr>
            <a:r>
              <a:rPr lang="en-US" sz="2400">
                <a:solidFill>
                  <a:srgbClr val="000000"/>
                </a:solidFill>
              </a:rPr>
              <a:t>Extend your understanding:</a:t>
            </a:r>
          </a:p>
          <a:p>
            <a:pPr marL="0" indent="0">
              <a:buNone/>
            </a:pPr>
            <a:r>
              <a:rPr lang="en-US" sz="2400">
                <a:solidFill>
                  <a:srgbClr val="000000"/>
                </a:solidFill>
              </a:rPr>
              <a:t>Where and how does this information fit in with the course? </a:t>
            </a:r>
          </a:p>
          <a:p>
            <a:pPr marL="0" indent="0">
              <a:buNone/>
            </a:pPr>
            <a:r>
              <a:rPr lang="en-US" sz="2400">
                <a:solidFill>
                  <a:srgbClr val="000000"/>
                </a:solidFill>
              </a:rPr>
              <a:t>Do you understand it? If not, ask me to explain.</a:t>
            </a:r>
          </a:p>
          <a:p>
            <a:pPr marL="0" indent="0">
              <a:buNone/>
            </a:pPr>
            <a:endParaRPr lang="en-US" sz="2400">
              <a:solidFill>
                <a:srgbClr val="FF0000"/>
              </a:solidFill>
            </a:endParaRPr>
          </a:p>
          <a:p>
            <a:pPr marL="0" indent="0">
              <a:buNone/>
            </a:pPr>
            <a:endParaRPr lang="en-US" sz="2400">
              <a:solidFill>
                <a:srgbClr val="FF0000"/>
              </a:solidFill>
            </a:endParaRPr>
          </a:p>
        </p:txBody>
      </p:sp>
    </p:spTree>
    <p:extLst>
      <p:ext uri="{BB962C8B-B14F-4D97-AF65-F5344CB8AC3E}">
        <p14:creationId xmlns:p14="http://schemas.microsoft.com/office/powerpoint/2010/main" val="245310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A8C6BC2-E9E2-4780-8A41-064073CD4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E70450CF-22E9-4B1D-B146-30FEE770C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xmlns="" id="{80238079-1F65-476A-BC6C-F2D3BD2683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xmlns="" id="{3740C935-D2D3-4F63-A4DA-CD768BB3F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xmlns="" id="{BE8D8045-0F80-4964-B591-0D599AB42D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xmlns="" id="{AF8A5889-0EE6-4E19-98FE-29F79E987B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B0FE4C3-64BE-4A2B-818D-4D84479344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4670D04-30D8-487E-A3F4-0655E48016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xmlns="" id="{9E1E7F64-0923-4A8C-8C57-8DA53D5B4B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09478849-EFF2-4DE4-983C-8EE3FA1EB9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xmlns="" id="{C7659007-D861-4E94-9C3A-A056785E9B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67587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3510B89F-E2F1-498D-89E6-BBD1F7A83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xmlns="" id="{9B98270E-648F-4E36-B844-0EDB47720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xmlns="" id="{69BE11DC-C499-4FCC-BD22-EC5A0DDA0C34}"/>
              </a:ext>
            </a:extLst>
          </p:cNvPr>
          <p:cNvSpPr>
            <a:spLocks noGrp="1"/>
          </p:cNvSpPr>
          <p:nvPr>
            <p:ph type="title"/>
          </p:nvPr>
        </p:nvSpPr>
        <p:spPr>
          <a:xfrm>
            <a:off x="7968948" y="1442537"/>
            <a:ext cx="2978281" cy="943164"/>
          </a:xfrm>
        </p:spPr>
        <p:txBody>
          <a:bodyPr vert="horz" lIns="91440" tIns="45720" rIns="91440" bIns="45720" rtlCol="0" anchor="ctr">
            <a:normAutofit/>
          </a:bodyPr>
          <a:lstStyle/>
          <a:p>
            <a:pPr algn="ctr">
              <a:lnSpc>
                <a:spcPct val="83000"/>
              </a:lnSpc>
            </a:pPr>
            <a:r>
              <a:rPr lang="en-US" sz="2000" cap="all" spc="-100" dirty="0"/>
              <a:t>Part 1: Expansion, Opportunities and Challenges</a:t>
            </a:r>
          </a:p>
        </p:txBody>
      </p:sp>
      <p:pic>
        <p:nvPicPr>
          <p:cNvPr id="4" name="Picture 4" descr="A close up of a map&#10;&#10;Description generated with high confidence">
            <a:extLst>
              <a:ext uri="{FF2B5EF4-FFF2-40B4-BE49-F238E27FC236}">
                <a16:creationId xmlns:a16="http://schemas.microsoft.com/office/drawing/2014/main" xmlns="" id="{DDD57073-923D-4400-8567-3336FFB73BBE}"/>
              </a:ext>
            </a:extLst>
          </p:cNvPr>
          <p:cNvPicPr>
            <a:picLocks noChangeAspect="1"/>
          </p:cNvPicPr>
          <p:nvPr/>
        </p:nvPicPr>
        <p:blipFill>
          <a:blip r:embed="rId3"/>
          <a:stretch>
            <a:fillRect/>
          </a:stretch>
        </p:blipFill>
        <p:spPr>
          <a:xfrm>
            <a:off x="168076" y="1038635"/>
            <a:ext cx="6474851" cy="4897491"/>
          </a:xfrm>
          <a:prstGeom prst="rect">
            <a:avLst/>
          </a:prstGeom>
        </p:spPr>
      </p:pic>
      <p:sp>
        <p:nvSpPr>
          <p:cNvPr id="32" name="Rectangle 31">
            <a:extLst>
              <a:ext uri="{FF2B5EF4-FFF2-40B4-BE49-F238E27FC236}">
                <a16:creationId xmlns:a16="http://schemas.microsoft.com/office/drawing/2014/main" xmlns="" id="{FD928195-4D39-4483-8E9C-DDEF45288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xmlns="" id="{D3C3AEFB-A180-42BA-A986-808141512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BDC660CB-86B2-4824-BAAF-665CD18892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355DF17-4368-44AA-A15E-16C1FC1482C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AD81FFA-9482-4535-86C5-57DF6552150F}"/>
              </a:ext>
            </a:extLst>
          </p:cNvPr>
          <p:cNvSpPr txBox="1"/>
          <p:nvPr/>
        </p:nvSpPr>
        <p:spPr>
          <a:xfrm>
            <a:off x="7666893" y="2502876"/>
            <a:ext cx="3598984" cy="32316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Geography and Climate</a:t>
            </a:r>
          </a:p>
          <a:p>
            <a:pPr marL="285750" indent="-285750">
              <a:buFont typeface="Arial"/>
              <a:buChar char="•"/>
            </a:pPr>
            <a:r>
              <a:rPr lang="en-US" sz="2400" dirty="0"/>
              <a:t>Manifest Destiny</a:t>
            </a:r>
          </a:p>
          <a:p>
            <a:pPr marL="285750" indent="-285750">
              <a:buFont typeface="Arial"/>
              <a:buChar char="•"/>
            </a:pPr>
            <a:r>
              <a:rPr lang="en-US" sz="2400" dirty="0"/>
              <a:t>Early Pioneer Farmers</a:t>
            </a:r>
          </a:p>
          <a:p>
            <a:pPr marL="285750" indent="-285750">
              <a:buFont typeface="Arial"/>
              <a:buChar char="•"/>
            </a:pPr>
            <a:r>
              <a:rPr lang="en-US" sz="2400" dirty="0"/>
              <a:t>Mormons</a:t>
            </a:r>
          </a:p>
          <a:p>
            <a:pPr marL="285750" indent="-285750">
              <a:buFont typeface="Arial"/>
              <a:buChar char="•"/>
            </a:pPr>
            <a:r>
              <a:rPr lang="en-US" sz="2400" dirty="0"/>
              <a:t>49ers</a:t>
            </a:r>
          </a:p>
          <a:p>
            <a:endParaRPr lang="en-US" sz="2400" dirty="0"/>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119821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3178C-98EC-4465-9047-21EDFF322FBE}"/>
              </a:ext>
            </a:extLst>
          </p:cNvPr>
          <p:cNvSpPr>
            <a:spLocks noGrp="1"/>
          </p:cNvSpPr>
          <p:nvPr>
            <p:ph type="title"/>
          </p:nvPr>
        </p:nvSpPr>
        <p:spPr>
          <a:xfrm>
            <a:off x="939800" y="2335927"/>
            <a:ext cx="10058400" cy="1371600"/>
          </a:xfrm>
        </p:spPr>
        <p:txBody>
          <a:bodyPr>
            <a:normAutofit fontScale="90000"/>
          </a:bodyPr>
          <a:lstStyle/>
          <a:p>
            <a:r>
              <a:rPr lang="en-US"/>
              <a:t>Revision Session 1: </a:t>
            </a:r>
            <a:r>
              <a:rPr lang="en-GB"/>
              <a:t> </a:t>
            </a:r>
            <a:br>
              <a:rPr lang="en-GB"/>
            </a:br>
            <a:r>
              <a:rPr lang="en-GB" sz="4000"/>
              <a:t>Manifest Destiny and Early Pioneers (Mormons, Pioneer Farmers and 49rs) - push and pull factors, hardships faced and how they overcame them</a:t>
            </a:r>
          </a:p>
        </p:txBody>
      </p:sp>
    </p:spTree>
    <p:extLst>
      <p:ext uri="{BB962C8B-B14F-4D97-AF65-F5344CB8AC3E}">
        <p14:creationId xmlns:p14="http://schemas.microsoft.com/office/powerpoint/2010/main" val="16763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FA30687-D2C7-43CA-8FC4-331E2AB6E358}"/>
              </a:ext>
            </a:extLst>
          </p:cNvPr>
          <p:cNvSpPr txBox="1"/>
          <p:nvPr/>
        </p:nvSpPr>
        <p:spPr>
          <a:xfrm>
            <a:off x="351693" y="1025769"/>
            <a:ext cx="4665784" cy="4555093"/>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Geography and Climate</a:t>
            </a:r>
          </a:p>
          <a:p>
            <a:pPr marL="285750" indent="-285750">
              <a:buFont typeface="Arial"/>
              <a:buChar char="•"/>
            </a:pPr>
            <a:r>
              <a:rPr lang="en-US" dirty="0"/>
              <a:t>Central North America was dominated by the Great Plains</a:t>
            </a:r>
          </a:p>
          <a:p>
            <a:pPr marL="285750" indent="-285750">
              <a:buFont typeface="Arial"/>
              <a:buChar char="•"/>
            </a:pPr>
            <a:r>
              <a:rPr lang="en-US" dirty="0"/>
              <a:t>This was mostly a huge, flat expanse of grassland.</a:t>
            </a:r>
          </a:p>
          <a:p>
            <a:pPr marL="285750" indent="-285750">
              <a:buFont typeface="Arial"/>
              <a:buChar char="•"/>
            </a:pPr>
            <a:r>
              <a:rPr lang="en-US" dirty="0"/>
              <a:t>It became drier and more desert-like the further south you went.</a:t>
            </a:r>
          </a:p>
          <a:p>
            <a:pPr marL="285750" indent="-285750">
              <a:buFont typeface="Arial"/>
              <a:buChar char="•"/>
            </a:pPr>
            <a:r>
              <a:rPr lang="en-US" dirty="0"/>
              <a:t>The weather on the Plains varied hugely - the mountains either side produced rain shadows, which meant little rainfall. Droughts were common in summer and severe snow in winter. Being so far from the sea meant there was aa huge difference in temperature between summer and winter.</a:t>
            </a:r>
          </a:p>
        </p:txBody>
      </p:sp>
      <p:sp>
        <p:nvSpPr>
          <p:cNvPr id="5" name="TextBox 4">
            <a:extLst>
              <a:ext uri="{FF2B5EF4-FFF2-40B4-BE49-F238E27FC236}">
                <a16:creationId xmlns:a16="http://schemas.microsoft.com/office/drawing/2014/main" xmlns="" id="{DE1C3120-1111-4966-8D22-A9FC907FFB6E}"/>
              </a:ext>
            </a:extLst>
          </p:cNvPr>
          <p:cNvSpPr txBox="1"/>
          <p:nvPr/>
        </p:nvSpPr>
        <p:spPr>
          <a:xfrm>
            <a:off x="5802922" y="2936631"/>
            <a:ext cx="5205045" cy="341632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tx1"/>
                </a:solidFill>
              </a:rPr>
              <a:t>US Citizens called the Plains 'The Great American Desert' in 1830. Why?</a:t>
            </a:r>
          </a:p>
          <a:p>
            <a:pPr marL="285750" indent="-285750">
              <a:buFont typeface="Arial"/>
              <a:buChar char="•"/>
            </a:pPr>
            <a:endParaRPr lang="en-US" dirty="0">
              <a:solidFill>
                <a:schemeClr val="tx1"/>
              </a:solidFill>
            </a:endParaRPr>
          </a:p>
          <a:p>
            <a:pPr marL="285750" indent="-285750">
              <a:buFont typeface="Arial"/>
              <a:buChar char="•"/>
            </a:pPr>
            <a:r>
              <a:rPr lang="en-US" dirty="0">
                <a:solidFill>
                  <a:schemeClr val="tx1"/>
                </a:solidFill>
              </a:rPr>
              <a:t>Unfit for cultivating crops</a:t>
            </a:r>
          </a:p>
          <a:p>
            <a:pPr marL="285750" indent="-285750">
              <a:buFont typeface="Arial"/>
              <a:buChar char="•"/>
            </a:pPr>
            <a:r>
              <a:rPr lang="en-US" dirty="0">
                <a:solidFill>
                  <a:schemeClr val="tx1"/>
                </a:solidFill>
              </a:rPr>
              <a:t>Uninhabitable for a people who depended on agriculture</a:t>
            </a:r>
          </a:p>
          <a:p>
            <a:pPr marL="285750" indent="-285750">
              <a:buFont typeface="Arial"/>
              <a:buChar char="•"/>
            </a:pPr>
            <a:r>
              <a:rPr lang="en-US" dirty="0">
                <a:solidFill>
                  <a:schemeClr val="tx1"/>
                </a:solidFill>
              </a:rPr>
              <a:t>Lack of wood and water an obstacle</a:t>
            </a:r>
          </a:p>
          <a:p>
            <a:pPr marL="285750" indent="-285750">
              <a:buFont typeface="Arial"/>
              <a:buChar char="•"/>
            </a:pPr>
            <a:r>
              <a:rPr lang="en-US" dirty="0">
                <a:solidFill>
                  <a:schemeClr val="tx1"/>
                </a:solidFill>
              </a:rPr>
              <a:t>Wild and harsh</a:t>
            </a:r>
          </a:p>
          <a:p>
            <a:pPr marL="285750" indent="-285750">
              <a:buFont typeface="Arial"/>
              <a:buChar char="•"/>
            </a:pPr>
            <a:r>
              <a:rPr lang="en-US" dirty="0">
                <a:solidFill>
                  <a:schemeClr val="tx1"/>
                </a:solidFill>
              </a:rPr>
              <a:t>Extremes of weather, sparse rainfall and hard ground</a:t>
            </a:r>
          </a:p>
          <a:p>
            <a:pPr marL="285750" indent="-285750">
              <a:buFont typeface="Arial"/>
              <a:buChar char="•"/>
            </a:pPr>
            <a:r>
              <a:rPr lang="en-US" dirty="0">
                <a:solidFill>
                  <a:schemeClr val="tx1"/>
                </a:solidFill>
              </a:rPr>
              <a:t>Indians!</a:t>
            </a:r>
          </a:p>
          <a:p>
            <a:pPr marL="285750" indent="-285750">
              <a:buFont typeface="Arial"/>
              <a:buChar char="•"/>
            </a:pPr>
            <a:r>
              <a:rPr lang="en-US" dirty="0">
                <a:solidFill>
                  <a:schemeClr val="tx1"/>
                </a:solidFill>
              </a:rPr>
              <a:t>Wild animals</a:t>
            </a:r>
          </a:p>
        </p:txBody>
      </p:sp>
      <p:sp>
        <p:nvSpPr>
          <p:cNvPr id="6" name="Arrow: Right 5">
            <a:extLst>
              <a:ext uri="{FF2B5EF4-FFF2-40B4-BE49-F238E27FC236}">
                <a16:creationId xmlns:a16="http://schemas.microsoft.com/office/drawing/2014/main" xmlns="" id="{A828CAFB-67A1-4A6A-8065-08A7DB754A58}"/>
              </a:ext>
            </a:extLst>
          </p:cNvPr>
          <p:cNvSpPr/>
          <p:nvPr/>
        </p:nvSpPr>
        <p:spPr>
          <a:xfrm>
            <a:off x="4856518" y="3145653"/>
            <a:ext cx="1083915" cy="48463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9" name="Picture 9" descr="A herd of cattle walking across a dry grass field&#10;&#10;Description generated with very high confidence">
            <a:extLst>
              <a:ext uri="{FF2B5EF4-FFF2-40B4-BE49-F238E27FC236}">
                <a16:creationId xmlns:a16="http://schemas.microsoft.com/office/drawing/2014/main" xmlns="" id="{029EBF2D-94F2-4297-A338-57C3B899F43B}"/>
              </a:ext>
            </a:extLst>
          </p:cNvPr>
          <p:cNvPicPr>
            <a:picLocks noChangeAspect="1"/>
          </p:cNvPicPr>
          <p:nvPr/>
        </p:nvPicPr>
        <p:blipFill>
          <a:blip r:embed="rId2"/>
          <a:stretch>
            <a:fillRect/>
          </a:stretch>
        </p:blipFill>
        <p:spPr>
          <a:xfrm>
            <a:off x="5158154" y="537542"/>
            <a:ext cx="6623537" cy="2172207"/>
          </a:xfrm>
          <a:prstGeom prst="rect">
            <a:avLst/>
          </a:prstGeom>
        </p:spPr>
      </p:pic>
    </p:spTree>
    <p:extLst>
      <p:ext uri="{BB962C8B-B14F-4D97-AF65-F5344CB8AC3E}">
        <p14:creationId xmlns:p14="http://schemas.microsoft.com/office/powerpoint/2010/main" val="252425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366082-B779-472F-A1F7-FD9A06A6CF79}"/>
              </a:ext>
            </a:extLst>
          </p:cNvPr>
          <p:cNvSpPr>
            <a:spLocks noGrp="1"/>
          </p:cNvSpPr>
          <p:nvPr>
            <p:ph idx="1"/>
          </p:nvPr>
        </p:nvSpPr>
        <p:spPr>
          <a:xfrm>
            <a:off x="410309" y="450166"/>
            <a:ext cx="11371383" cy="5233181"/>
          </a:xfrm>
        </p:spPr>
        <p:txBody>
          <a:bodyPr vert="horz" lIns="91440" tIns="45720" rIns="91440" bIns="45720" rtlCol="0" anchor="t">
            <a:noAutofit/>
          </a:bodyPr>
          <a:lstStyle/>
          <a:p>
            <a:pPr marL="0" indent="0" algn="ctr">
              <a:buNone/>
            </a:pPr>
            <a:r>
              <a:rPr lang="en-US" sz="2000" b="1" dirty="0"/>
              <a:t>Why did people go west in large numbers from the 1840s?</a:t>
            </a:r>
          </a:p>
          <a:p>
            <a:pPr marL="0" indent="0" algn="ctr">
              <a:buNone/>
            </a:pPr>
            <a:endParaRPr lang="en-US" sz="1900" b="1" dirty="0"/>
          </a:p>
          <a:p>
            <a:pPr marL="0" indent="0">
              <a:buNone/>
            </a:pPr>
            <a:r>
              <a:rPr lang="en-US" sz="1900" b="1" dirty="0"/>
              <a:t>Problems in the East (PUSH FACTORS):</a:t>
            </a:r>
          </a:p>
          <a:p>
            <a:r>
              <a:rPr lang="en-US" sz="1900" dirty="0"/>
              <a:t>Economic Problems – recession in 1837 caused banks to collapse and businesses fail. Wages fell and unemployment rose.</a:t>
            </a:r>
          </a:p>
          <a:p>
            <a:r>
              <a:rPr lang="en-US" sz="1900" dirty="0"/>
              <a:t>Overpopulation - high levels of European immigration led to overcrowded cities, fewer jobs and lack of land to farm.</a:t>
            </a:r>
          </a:p>
          <a:p>
            <a:r>
              <a:rPr lang="en-US" sz="1900" dirty="0"/>
              <a:t>Disease –overcrowding and poor sanitary conditions led to epidemics of yellow fever and cholera.</a:t>
            </a:r>
          </a:p>
          <a:p>
            <a:pPr marL="0" indent="0">
              <a:buNone/>
            </a:pPr>
            <a:endParaRPr lang="en-US" sz="1900" dirty="0"/>
          </a:p>
          <a:p>
            <a:pPr marL="0" indent="0">
              <a:buNone/>
            </a:pPr>
            <a:r>
              <a:rPr lang="en-US" sz="1900" b="1" dirty="0"/>
              <a:t>Attraction of the West (PULL FACTORS):</a:t>
            </a:r>
          </a:p>
          <a:p>
            <a:r>
              <a:rPr lang="en-US" sz="1900" dirty="0"/>
              <a:t>It offered a new start – the land was fertile and cheap.</a:t>
            </a:r>
          </a:p>
          <a:p>
            <a:r>
              <a:rPr lang="en-US" sz="1900" dirty="0"/>
              <a:t>Government Encouragement – the government passed acts which allowed settlers to claim land in Oregon (they wanted people to settle in the West to strengthen their claim to the land there).</a:t>
            </a:r>
          </a:p>
          <a:p>
            <a:r>
              <a:rPr lang="en-US" sz="1900" dirty="0"/>
              <a:t>Gold - found in 1848 at John Sutter's sawmill in California. By 1849 there was a gold rush. Tens of thousands of people journeyed west hoping to make their fortune.</a:t>
            </a:r>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29479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CF9A2BAF-0F59-46A1-ADAE-18D8745493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7" name="TextBox 6">
            <a:extLst>
              <a:ext uri="{FF2B5EF4-FFF2-40B4-BE49-F238E27FC236}">
                <a16:creationId xmlns:a16="http://schemas.microsoft.com/office/drawing/2014/main" xmlns="" id="{8CF8FDBA-F8B6-4469-8FDC-54BD3BA92C8D}"/>
              </a:ext>
            </a:extLst>
          </p:cNvPr>
          <p:cNvSpPr txBox="1"/>
          <p:nvPr/>
        </p:nvSpPr>
        <p:spPr>
          <a:xfrm>
            <a:off x="6963508" y="849922"/>
            <a:ext cx="4032738"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Paintings which created a romantic, </a:t>
            </a:r>
            <a:r>
              <a:rPr lang="en-US" dirty="0" err="1"/>
              <a:t>idealised</a:t>
            </a:r>
            <a:r>
              <a:rPr lang="en-US" dirty="0"/>
              <a:t> image of moving west promoted expansion. For many, the journey wouldn’t have been as pleasant as this image suggests. </a:t>
            </a:r>
          </a:p>
        </p:txBody>
      </p:sp>
      <p:sp>
        <p:nvSpPr>
          <p:cNvPr id="12" name="TextBox 1">
            <a:extLst>
              <a:ext uri="{FF2B5EF4-FFF2-40B4-BE49-F238E27FC236}">
                <a16:creationId xmlns:a16="http://schemas.microsoft.com/office/drawing/2014/main" xmlns="" id="{955B8792-2595-4223-8CB6-403D2A5C4BF5}"/>
              </a:ext>
            </a:extLst>
          </p:cNvPr>
          <p:cNvSpPr txBox="1"/>
          <p:nvPr/>
        </p:nvSpPr>
        <p:spPr>
          <a:xfrm>
            <a:off x="472240" y="1052531"/>
            <a:ext cx="5214556" cy="4093428"/>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b="1" dirty="0">
                <a:solidFill>
                  <a:schemeClr val="tx1"/>
                </a:solidFill>
              </a:rPr>
              <a:t>Settlers also moved because of </a:t>
            </a:r>
            <a:endParaRPr lang="en-US" sz="2000" dirty="0">
              <a:solidFill>
                <a:schemeClr val="tx1"/>
              </a:solidFill>
            </a:endParaRPr>
          </a:p>
          <a:p>
            <a:pPr algn="ctr"/>
            <a:r>
              <a:rPr lang="en-US" sz="2000" b="1" dirty="0">
                <a:solidFill>
                  <a:schemeClr val="tx1"/>
                </a:solidFill>
              </a:rPr>
              <a:t>'Manifest Destiny'</a:t>
            </a:r>
            <a:endParaRPr lang="en-US" sz="2000" dirty="0">
              <a:solidFill>
                <a:schemeClr val="tx1"/>
              </a:solidFill>
            </a:endParaRPr>
          </a:p>
          <a:p>
            <a:pPr algn="ctr"/>
            <a:endParaRPr lang="en-US" sz="2000" dirty="0">
              <a:solidFill>
                <a:schemeClr val="tx1"/>
              </a:solidFill>
            </a:endParaRPr>
          </a:p>
          <a:p>
            <a:r>
              <a:rPr lang="en-US" sz="2000" dirty="0">
                <a:solidFill>
                  <a:schemeClr val="tx1"/>
                </a:solidFill>
              </a:rPr>
              <a:t>Us citizens believed they were destined to occupy and govern all of North America. They saw it as their </a:t>
            </a:r>
            <a:r>
              <a:rPr lang="en-US" sz="2000" dirty="0" err="1">
                <a:solidFill>
                  <a:schemeClr val="tx1"/>
                </a:solidFill>
              </a:rPr>
              <a:t>god-given</a:t>
            </a:r>
            <a:r>
              <a:rPr lang="en-US" sz="2000" dirty="0">
                <a:solidFill>
                  <a:schemeClr val="tx1"/>
                </a:solidFill>
              </a:rPr>
              <a:t> right. They believed that they were superior to the Native American Indians and that they should </a:t>
            </a:r>
            <a:r>
              <a:rPr lang="en-US" sz="2000" dirty="0" err="1">
                <a:solidFill>
                  <a:schemeClr val="tx1"/>
                </a:solidFill>
              </a:rPr>
              <a:t>civilise</a:t>
            </a:r>
            <a:r>
              <a:rPr lang="en-US" sz="2000" dirty="0">
                <a:solidFill>
                  <a:schemeClr val="tx1"/>
                </a:solidFill>
              </a:rPr>
              <a:t> the continent.</a:t>
            </a:r>
          </a:p>
          <a:p>
            <a:endParaRPr lang="en-US" sz="2000" dirty="0">
              <a:solidFill>
                <a:schemeClr val="tx1"/>
              </a:solidFill>
            </a:endParaRPr>
          </a:p>
          <a:p>
            <a:r>
              <a:rPr lang="en-US" sz="2000" dirty="0">
                <a:solidFill>
                  <a:schemeClr val="tx1"/>
                </a:solidFill>
              </a:rPr>
              <a:t>The term was coined by John L O'Sullivan in 1845.</a:t>
            </a:r>
          </a:p>
        </p:txBody>
      </p:sp>
      <p:pic>
        <p:nvPicPr>
          <p:cNvPr id="8" name="Picture 9">
            <a:extLst>
              <a:ext uri="{FF2B5EF4-FFF2-40B4-BE49-F238E27FC236}">
                <a16:creationId xmlns:a16="http://schemas.microsoft.com/office/drawing/2014/main" xmlns="" id="{5AAEEE00-0B07-4937-8BCB-85785EB2BAEE}"/>
              </a:ext>
            </a:extLst>
          </p:cNvPr>
          <p:cNvPicPr>
            <a:picLocks noChangeAspect="1"/>
          </p:cNvPicPr>
          <p:nvPr/>
        </p:nvPicPr>
        <p:blipFill>
          <a:blip r:embed="rId2"/>
          <a:stretch>
            <a:fillRect/>
          </a:stretch>
        </p:blipFill>
        <p:spPr>
          <a:xfrm>
            <a:off x="5931878" y="2611988"/>
            <a:ext cx="5884983" cy="3791069"/>
          </a:xfrm>
          <a:prstGeom prst="rect">
            <a:avLst/>
          </a:prstGeom>
        </p:spPr>
      </p:pic>
    </p:spTree>
    <p:extLst>
      <p:ext uri="{BB962C8B-B14F-4D97-AF65-F5344CB8AC3E}">
        <p14:creationId xmlns:p14="http://schemas.microsoft.com/office/powerpoint/2010/main" val="4001872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1198</Words>
  <Application>Microsoft Office PowerPoint</Application>
  <PresentationFormat>Widescreen</PresentationFormat>
  <Paragraphs>230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Century Gothic</vt:lpstr>
      <vt:lpstr>Garamond</vt:lpstr>
      <vt:lpstr>Mangal</vt:lpstr>
      <vt:lpstr>Segoe UI</vt:lpstr>
      <vt:lpstr>Savon</vt:lpstr>
      <vt:lpstr>America, 1840-1895</vt:lpstr>
      <vt:lpstr>PowerPoint Presentation</vt:lpstr>
      <vt:lpstr>PowerPoint Presentation</vt:lpstr>
      <vt:lpstr>Revising Content:</vt:lpstr>
      <vt:lpstr>Part 1: Expansion, Opportunities and Challenges</vt:lpstr>
      <vt:lpstr>Revision Session 1:   Manifest Destiny and Early Pioneers (Mormons, Pioneer Farmers and 49rs) - push and pull factors, hardships faced and how they overcame them</vt:lpstr>
      <vt:lpstr>PowerPoint Presentation</vt:lpstr>
      <vt:lpstr>PowerPoint Presentation</vt:lpstr>
      <vt:lpstr>PowerPoint Presentation</vt:lpstr>
      <vt:lpstr>The journey west was a difficult one. Why?</vt:lpstr>
      <vt:lpstr>A Case Study: The Donner Party</vt:lpstr>
      <vt:lpstr>The Mormons</vt:lpstr>
      <vt:lpstr>PowerPoint Presentation</vt:lpstr>
      <vt:lpstr>Mormons moved west and settled in the Salt Lake Valley</vt:lpstr>
      <vt:lpstr>PowerPoint Presentation</vt:lpstr>
      <vt:lpstr>Gold Miners </vt:lpstr>
      <vt:lpstr>Effects of the Gold Rush...</vt:lpstr>
      <vt:lpstr>A reminder about questions and timings</vt:lpstr>
      <vt:lpstr>PowerPoint Presentation</vt:lpstr>
      <vt:lpstr>Remember:</vt:lpstr>
      <vt:lpstr>Question 1- How interpretations differ?= 4 marks in total</vt:lpstr>
      <vt:lpstr> Question 1: How does Interpretation B differ from Interpretation A about the attack on the Indian camp at Sand Creek?  Explain your answer using Interpretations A and B.                  [4 marks]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1840-1895</dc:title>
  <dc:creator>Mari-Sian.Whittaker</dc:creator>
  <cp:lastModifiedBy>Mari-Sian.Whittaker</cp:lastModifiedBy>
  <cp:revision>1901</cp:revision>
  <dcterms:modified xsi:type="dcterms:W3CDTF">2019-01-25T12:11:13Z</dcterms:modified>
</cp:coreProperties>
</file>