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61" r:id="rId2"/>
    <p:sldId id="317" r:id="rId3"/>
    <p:sldId id="285" r:id="rId4"/>
    <p:sldId id="286" r:id="rId5"/>
    <p:sldId id="287" r:id="rId6"/>
    <p:sldId id="334" r:id="rId7"/>
    <p:sldId id="306" r:id="rId8"/>
    <p:sldId id="307" r:id="rId9"/>
    <p:sldId id="312" r:id="rId10"/>
    <p:sldId id="313" r:id="rId11"/>
    <p:sldId id="314" r:id="rId12"/>
    <p:sldId id="315" r:id="rId13"/>
    <p:sldId id="326" r:id="rId14"/>
    <p:sldId id="311" r:id="rId15"/>
    <p:sldId id="310" r:id="rId16"/>
    <p:sldId id="318" r:id="rId17"/>
    <p:sldId id="319" r:id="rId18"/>
    <p:sldId id="320" r:id="rId19"/>
    <p:sldId id="321" r:id="rId20"/>
    <p:sldId id="322" r:id="rId21"/>
    <p:sldId id="323" r:id="rId22"/>
    <p:sldId id="32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E21181-C68D-B46B-A384-35BB375A465B}" v="42" dt="2019-02-04T11:52:12.783"/>
    <p1510:client id="{DA4FF90D-2F26-5C8E-8C8D-39EB790E1BDA}" v="1596" dt="2019-02-05T06:39:06.388"/>
    <p1510:client id="{9F299EA7-EAC9-4F7E-BD81-F423815634D0}" v="2" dt="2019-02-06T08:45:46.696"/>
    <p1510:client id="{5F2DDF2A-75F0-4C29-84AB-5457F007ECC1}" v="5" dt="2019-02-05T21:27:24.596"/>
    <p1510:client id="{AD1AF6B7-1057-A9BD-E517-A29DE10F098A}" v="13" dt="2019-02-06T05:47:42.9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7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 Sian.Whittaker - SCH.539" userId="S::msianwhittaker@educ.somerset.gov.uk::5578d3dd-76cd-4967-a8a2-8969f155d436" providerId="AD" clId="Web-{15B68F71-888F-0060-53F0-7CB78EC09FE4}"/>
    <pc:docChg chg="addSld modSld">
      <pc:chgData name="Mari Sian.Whittaker - SCH.539" userId="S::msianwhittaker@educ.somerset.gov.uk::5578d3dd-76cd-4967-a8a2-8969f155d436" providerId="AD" clId="Web-{15B68F71-888F-0060-53F0-7CB78EC09FE4}" dt="2019-02-05T21:52:26.947" v="96" actId="20577"/>
      <pc:docMkLst>
        <pc:docMk/>
      </pc:docMkLst>
      <pc:sldChg chg="modSp">
        <pc:chgData name="Mari Sian.Whittaker - SCH.539" userId="S::msianwhittaker@educ.somerset.gov.uk::5578d3dd-76cd-4967-a8a2-8969f155d436" providerId="AD" clId="Web-{15B68F71-888F-0060-53F0-7CB78EC09FE4}" dt="2019-02-05T21:52:26.932" v="95" actId="20577"/>
        <pc:sldMkLst>
          <pc:docMk/>
          <pc:sldMk cId="2048740487" sldId="262"/>
        </pc:sldMkLst>
        <pc:spChg chg="mod">
          <ac:chgData name="Mari Sian.Whittaker - SCH.539" userId="S::msianwhittaker@educ.somerset.gov.uk::5578d3dd-76cd-4967-a8a2-8969f155d436" providerId="AD" clId="Web-{15B68F71-888F-0060-53F0-7CB78EC09FE4}" dt="2019-02-05T21:52:26.932" v="95" actId="20577"/>
          <ac:spMkLst>
            <pc:docMk/>
            <pc:sldMk cId="2048740487" sldId="262"/>
            <ac:spMk id="3" creationId="{3B874713-63B8-4F3E-BF5A-35CD006AFDE9}"/>
          </ac:spMkLst>
        </pc:spChg>
      </pc:sldChg>
      <pc:sldChg chg="modSp">
        <pc:chgData name="Mari Sian.Whittaker - SCH.539" userId="S::msianwhittaker@educ.somerset.gov.uk::5578d3dd-76cd-4967-a8a2-8969f155d436" providerId="AD" clId="Web-{15B68F71-888F-0060-53F0-7CB78EC09FE4}" dt="2019-02-05T21:51:43.167" v="70" actId="14100"/>
        <pc:sldMkLst>
          <pc:docMk/>
          <pc:sldMk cId="1114908391" sldId="266"/>
        </pc:sldMkLst>
        <pc:picChg chg="mod">
          <ac:chgData name="Mari Sian.Whittaker - SCH.539" userId="S::msianwhittaker@educ.somerset.gov.uk::5578d3dd-76cd-4967-a8a2-8969f155d436" providerId="AD" clId="Web-{15B68F71-888F-0060-53F0-7CB78EC09FE4}" dt="2019-02-05T21:51:43.167" v="70" actId="14100"/>
          <ac:picMkLst>
            <pc:docMk/>
            <pc:sldMk cId="1114908391" sldId="266"/>
            <ac:picMk id="4" creationId="{159E5DFB-D314-4D62-BD81-086F224B5B51}"/>
          </ac:picMkLst>
        </pc:picChg>
      </pc:sldChg>
      <pc:sldChg chg="addSp delSp modSp new addAnim modAnim">
        <pc:chgData name="Mari Sian.Whittaker - SCH.539" userId="S::msianwhittaker@educ.somerset.gov.uk::5578d3dd-76cd-4967-a8a2-8969f155d436" providerId="AD" clId="Web-{15B68F71-888F-0060-53F0-7CB78EC09FE4}" dt="2019-02-05T21:51:20.589" v="69"/>
        <pc:sldMkLst>
          <pc:docMk/>
          <pc:sldMk cId="1016161592" sldId="331"/>
        </pc:sldMkLst>
        <pc:spChg chg="mod">
          <ac:chgData name="Mari Sian.Whittaker - SCH.539" userId="S::msianwhittaker@educ.somerset.gov.uk::5578d3dd-76cd-4967-a8a2-8969f155d436" providerId="AD" clId="Web-{15B68F71-888F-0060-53F0-7CB78EC09FE4}" dt="2019-02-05T21:48:12.388" v="26" actId="20577"/>
          <ac:spMkLst>
            <pc:docMk/>
            <pc:sldMk cId="1016161592" sldId="331"/>
            <ac:spMk id="2" creationId="{83DEE47B-8AC8-4141-9098-4452151C2B65}"/>
          </ac:spMkLst>
        </pc:spChg>
        <pc:spChg chg="del">
          <ac:chgData name="Mari Sian.Whittaker - SCH.539" userId="S::msianwhittaker@educ.somerset.gov.uk::5578d3dd-76cd-4967-a8a2-8969f155d436" providerId="AD" clId="Web-{15B68F71-888F-0060-53F0-7CB78EC09FE4}" dt="2019-02-05T21:42:58.189" v="14"/>
          <ac:spMkLst>
            <pc:docMk/>
            <pc:sldMk cId="1016161592" sldId="331"/>
            <ac:spMk id="3" creationId="{3EA3F4B1-E9B5-4F83-A465-EFFACE785F3C}"/>
          </ac:spMkLst>
        </pc:spChg>
        <pc:picChg chg="add mod modCrop">
          <ac:chgData name="Mari Sian.Whittaker - SCH.539" userId="S::msianwhittaker@educ.somerset.gov.uk::5578d3dd-76cd-4967-a8a2-8969f155d436" providerId="AD" clId="Web-{15B68F71-888F-0060-53F0-7CB78EC09FE4}" dt="2019-02-05T21:51:03.761" v="60" actId="1076"/>
          <ac:picMkLst>
            <pc:docMk/>
            <pc:sldMk cId="1016161592" sldId="331"/>
            <ac:picMk id="4" creationId="{77247CD8-F2B6-4537-8696-04DFB335932A}"/>
          </ac:picMkLst>
        </pc:picChg>
        <pc:picChg chg="add mod modCrop">
          <ac:chgData name="Mari Sian.Whittaker - SCH.539" userId="S::msianwhittaker@educ.somerset.gov.uk::5578d3dd-76cd-4967-a8a2-8969f155d436" providerId="AD" clId="Web-{15B68F71-888F-0060-53F0-7CB78EC09FE4}" dt="2019-02-05T21:51:06.683" v="61" actId="1076"/>
          <ac:picMkLst>
            <pc:docMk/>
            <pc:sldMk cId="1016161592" sldId="331"/>
            <ac:picMk id="6" creationId="{0404F354-F5E8-4F12-A6CD-78DE57C4736C}"/>
          </ac:picMkLst>
        </pc:picChg>
        <pc:picChg chg="add mod modCrop">
          <ac:chgData name="Mari Sian.Whittaker - SCH.539" userId="S::msianwhittaker@educ.somerset.gov.uk::5578d3dd-76cd-4967-a8a2-8969f155d436" providerId="AD" clId="Web-{15B68F71-888F-0060-53F0-7CB78EC09FE4}" dt="2019-02-05T21:51:10.792" v="63" actId="1076"/>
          <ac:picMkLst>
            <pc:docMk/>
            <pc:sldMk cId="1016161592" sldId="331"/>
            <ac:picMk id="8" creationId="{266B70F4-FEA3-4FAF-9009-54E22DBEFF00}"/>
          </ac:picMkLst>
        </pc:picChg>
      </pc:sldChg>
    </pc:docChg>
  </pc:docChgLst>
  <pc:docChgLst>
    <pc:chgData name="Mari Sian.Whittaker - SCH.539" userId="S::msianwhittaker@educ.somerset.gov.uk::5578d3dd-76cd-4967-a8a2-8969f155d436" providerId="AD" clId="Web-{4DEC7F6C-20B4-4492-B5DB-501D97DEFF47}"/>
    <pc:docChg chg="addSld delSld modSld sldOrd">
      <pc:chgData name="Mari Sian.Whittaker - SCH.539" userId="S::msianwhittaker@educ.somerset.gov.uk::5578d3dd-76cd-4967-a8a2-8969f155d436" providerId="AD" clId="Web-{4DEC7F6C-20B4-4492-B5DB-501D97DEFF47}" dt="2019-02-03T11:40:32.259" v="1411" actId="20577"/>
      <pc:docMkLst>
        <pc:docMk/>
      </pc:docMkLst>
      <pc:sldChg chg="addSp modSp new ord addAnim modAnim">
        <pc:chgData name="Mari Sian.Whittaker - SCH.539" userId="S::msianwhittaker@educ.somerset.gov.uk::5578d3dd-76cd-4967-a8a2-8969f155d436" providerId="AD" clId="Web-{4DEC7F6C-20B4-4492-B5DB-501D97DEFF47}" dt="2019-02-03T11:06:25.563" v="407"/>
        <pc:sldMkLst>
          <pc:docMk/>
          <pc:sldMk cId="1152760603" sldId="306"/>
        </pc:sldMkLst>
        <pc:spChg chg="mod">
          <ac:chgData name="Mari Sian.Whittaker - SCH.539" userId="S::msianwhittaker@educ.somerset.gov.uk::5578d3dd-76cd-4967-a8a2-8969f155d436" providerId="AD" clId="Web-{4DEC7F6C-20B4-4492-B5DB-501D97DEFF47}" dt="2019-02-03T11:06:14.625" v="404" actId="1076"/>
          <ac:spMkLst>
            <pc:docMk/>
            <pc:sldMk cId="1152760603" sldId="306"/>
            <ac:spMk id="2" creationId="{BA5019FD-F95F-4109-B151-8DA74675F4FC}"/>
          </ac:spMkLst>
        </pc:spChg>
        <pc:spChg chg="mod">
          <ac:chgData name="Mari Sian.Whittaker - SCH.539" userId="S::msianwhittaker@educ.somerset.gov.uk::5578d3dd-76cd-4967-a8a2-8969f155d436" providerId="AD" clId="Web-{4DEC7F6C-20B4-4492-B5DB-501D97DEFF47}" dt="2019-02-03T11:04:29.606" v="365" actId="14100"/>
          <ac:spMkLst>
            <pc:docMk/>
            <pc:sldMk cId="1152760603" sldId="306"/>
            <ac:spMk id="3" creationId="{0D8F79D5-6F94-4174-B4D3-C64CC02502E2}"/>
          </ac:spMkLst>
        </pc:spChg>
        <pc:spChg chg="add mod">
          <ac:chgData name="Mari Sian.Whittaker - SCH.539" userId="S::msianwhittaker@educ.somerset.gov.uk::5578d3dd-76cd-4967-a8a2-8969f155d436" providerId="AD" clId="Web-{4DEC7F6C-20B4-4492-B5DB-501D97DEFF47}" dt="2019-02-03T11:06:10.500" v="403" actId="20577"/>
          <ac:spMkLst>
            <pc:docMk/>
            <pc:sldMk cId="1152760603" sldId="306"/>
            <ac:spMk id="4" creationId="{0DF91374-A1C2-4F6A-81E0-D029D249E736}"/>
          </ac:spMkLst>
        </pc:spChg>
      </pc:sldChg>
      <pc:sldChg chg="addSp delSp modSp new ord">
        <pc:chgData name="Mari Sian.Whittaker - SCH.539" userId="S::msianwhittaker@educ.somerset.gov.uk::5578d3dd-76cd-4967-a8a2-8969f155d436" providerId="AD" clId="Web-{4DEC7F6C-20B4-4492-B5DB-501D97DEFF47}" dt="2019-02-03T11:25:40.915" v="996"/>
        <pc:sldMkLst>
          <pc:docMk/>
          <pc:sldMk cId="1720379877" sldId="307"/>
        </pc:sldMkLst>
        <pc:spChg chg="del">
          <ac:chgData name="Mari Sian.Whittaker - SCH.539" userId="S::msianwhittaker@educ.somerset.gov.uk::5578d3dd-76cd-4967-a8a2-8969f155d436" providerId="AD" clId="Web-{4DEC7F6C-20B4-4492-B5DB-501D97DEFF47}" dt="2019-02-03T11:06:43.845" v="409"/>
          <ac:spMkLst>
            <pc:docMk/>
            <pc:sldMk cId="1720379877" sldId="307"/>
            <ac:spMk id="2" creationId="{990946C8-ACFE-4D4D-956F-C80FF2B6DF20}"/>
          </ac:spMkLst>
        </pc:spChg>
        <pc:spChg chg="del">
          <ac:chgData name="Mari Sian.Whittaker - SCH.539" userId="S::msianwhittaker@educ.somerset.gov.uk::5578d3dd-76cd-4967-a8a2-8969f155d436" providerId="AD" clId="Web-{4DEC7F6C-20B4-4492-B5DB-501D97DEFF47}" dt="2019-02-03T11:06:45.907" v="410"/>
          <ac:spMkLst>
            <pc:docMk/>
            <pc:sldMk cId="1720379877" sldId="307"/>
            <ac:spMk id="3" creationId="{87FD1395-BFD6-44EB-B0CC-F4BEAA89A2AF}"/>
          </ac:spMkLst>
        </pc:spChg>
        <pc:spChg chg="add mod">
          <ac:chgData name="Mari Sian.Whittaker - SCH.539" userId="S::msianwhittaker@educ.somerset.gov.uk::5578d3dd-76cd-4967-a8a2-8969f155d436" providerId="AD" clId="Web-{4DEC7F6C-20B4-4492-B5DB-501D97DEFF47}" dt="2019-02-03T11:09:24.428" v="465" actId="20577"/>
          <ac:spMkLst>
            <pc:docMk/>
            <pc:sldMk cId="1720379877" sldId="307"/>
            <ac:spMk id="6" creationId="{A7864FE9-DA3A-45B1-B110-6CF7BF537868}"/>
          </ac:spMkLst>
        </pc:spChg>
        <pc:picChg chg="add mod modCrop">
          <ac:chgData name="Mari Sian.Whittaker - SCH.539" userId="S::msianwhittaker@educ.somerset.gov.uk::5578d3dd-76cd-4967-a8a2-8969f155d436" providerId="AD" clId="Web-{4DEC7F6C-20B4-4492-B5DB-501D97DEFF47}" dt="2019-02-03T11:09:32.710" v="469" actId="1076"/>
          <ac:picMkLst>
            <pc:docMk/>
            <pc:sldMk cId="1720379877" sldId="307"/>
            <ac:picMk id="4" creationId="{8EF56DBD-4C99-4E92-A28E-531792AF2CBC}"/>
          </ac:picMkLst>
        </pc:picChg>
      </pc:sldChg>
      <pc:sldChg chg="delSp new del ord">
        <pc:chgData name="Mari Sian.Whittaker - SCH.539" userId="S::msianwhittaker@educ.somerset.gov.uk::5578d3dd-76cd-4967-a8a2-8969f155d436" providerId="AD" clId="Web-{4DEC7F6C-20B4-4492-B5DB-501D97DEFF47}" dt="2019-02-03T11:10:46.087" v="476"/>
        <pc:sldMkLst>
          <pc:docMk/>
          <pc:sldMk cId="3260803667" sldId="308"/>
        </pc:sldMkLst>
        <pc:spChg chg="del">
          <ac:chgData name="Mari Sian.Whittaker - SCH.539" userId="S::msianwhittaker@educ.somerset.gov.uk::5578d3dd-76cd-4967-a8a2-8969f155d436" providerId="AD" clId="Web-{4DEC7F6C-20B4-4492-B5DB-501D97DEFF47}" dt="2019-02-03T11:09:40.054" v="471"/>
          <ac:spMkLst>
            <pc:docMk/>
            <pc:sldMk cId="3260803667" sldId="308"/>
            <ac:spMk id="2" creationId="{82A66B66-A587-4861-8A5C-2B79F4A595EE}"/>
          </ac:spMkLst>
        </pc:spChg>
        <pc:spChg chg="del">
          <ac:chgData name="Mari Sian.Whittaker - SCH.539" userId="S::msianwhittaker@educ.somerset.gov.uk::5578d3dd-76cd-4967-a8a2-8969f155d436" providerId="AD" clId="Web-{4DEC7F6C-20B4-4492-B5DB-501D97DEFF47}" dt="2019-02-03T11:09:58.898" v="473"/>
          <ac:spMkLst>
            <pc:docMk/>
            <pc:sldMk cId="3260803667" sldId="308"/>
            <ac:spMk id="3" creationId="{EC830D4A-C43E-46DE-AA5E-AD9A836EB27B}"/>
          </ac:spMkLst>
        </pc:spChg>
      </pc:sldChg>
      <pc:sldChg chg="delSp modSp add del">
        <pc:chgData name="Mari Sian.Whittaker - SCH.539" userId="S::msianwhittaker@educ.somerset.gov.uk::5578d3dd-76cd-4967-a8a2-8969f155d436" providerId="AD" clId="Web-{4DEC7F6C-20B4-4492-B5DB-501D97DEFF47}" dt="2019-02-03T11:14:14.563" v="613"/>
        <pc:sldMkLst>
          <pc:docMk/>
          <pc:sldMk cId="3225577393" sldId="309"/>
        </pc:sldMkLst>
        <pc:spChg chg="mod">
          <ac:chgData name="Mari Sian.Whittaker - SCH.539" userId="S::msianwhittaker@educ.somerset.gov.uk::5578d3dd-76cd-4967-a8a2-8969f155d436" providerId="AD" clId="Web-{4DEC7F6C-20B4-4492-B5DB-501D97DEFF47}" dt="2019-02-03T11:14:09.266" v="610" actId="20577"/>
          <ac:spMkLst>
            <pc:docMk/>
            <pc:sldMk cId="3225577393" sldId="309"/>
            <ac:spMk id="2" creationId="{2CD105CF-F859-4EA6-A5F1-5C082D2392D6}"/>
          </ac:spMkLst>
        </pc:spChg>
        <pc:spChg chg="del mod">
          <ac:chgData name="Mari Sian.Whittaker - SCH.539" userId="S::msianwhittaker@educ.somerset.gov.uk::5578d3dd-76cd-4967-a8a2-8969f155d436" providerId="AD" clId="Web-{4DEC7F6C-20B4-4492-B5DB-501D97DEFF47}" dt="2019-02-03T11:14:02.360" v="608"/>
          <ac:spMkLst>
            <pc:docMk/>
            <pc:sldMk cId="3225577393" sldId="309"/>
            <ac:spMk id="10" creationId="{6F064F49-B2EB-441F-90C3-8B4FE1145CF7}"/>
          </ac:spMkLst>
        </pc:spChg>
        <pc:spChg chg="del">
          <ac:chgData name="Mari Sian.Whittaker - SCH.539" userId="S::msianwhittaker@educ.somerset.gov.uk::5578d3dd-76cd-4967-a8a2-8969f155d436" providerId="AD" clId="Web-{4DEC7F6C-20B4-4492-B5DB-501D97DEFF47}" dt="2019-02-03T11:14:10.298" v="612"/>
          <ac:spMkLst>
            <pc:docMk/>
            <pc:sldMk cId="3225577393" sldId="309"/>
            <ac:spMk id="13" creationId="{FF64C767-BD81-4186-8F05-A6EC87393D7D}"/>
          </ac:spMkLst>
        </pc:spChg>
      </pc:sldChg>
      <pc:sldChg chg="modSp add">
        <pc:chgData name="Mari Sian.Whittaker - SCH.539" userId="S::msianwhittaker@educ.somerset.gov.uk::5578d3dd-76cd-4967-a8a2-8969f155d436" providerId="AD" clId="Web-{4DEC7F6C-20B4-4492-B5DB-501D97DEFF47}" dt="2019-02-03T11:15:29.989" v="657" actId="20577"/>
        <pc:sldMkLst>
          <pc:docMk/>
          <pc:sldMk cId="1566734242" sldId="310"/>
        </pc:sldMkLst>
        <pc:spChg chg="mod">
          <ac:chgData name="Mari Sian.Whittaker - SCH.539" userId="S::msianwhittaker@educ.somerset.gov.uk::5578d3dd-76cd-4967-a8a2-8969f155d436" providerId="AD" clId="Web-{4DEC7F6C-20B4-4492-B5DB-501D97DEFF47}" dt="2019-02-03T11:11:02.197" v="481" actId="1076"/>
          <ac:spMkLst>
            <pc:docMk/>
            <pc:sldMk cId="1566734242" sldId="310"/>
            <ac:spMk id="2" creationId="{C16E5530-F25B-409A-9BC0-FA2A22DC17C4}"/>
          </ac:spMkLst>
        </pc:spChg>
        <pc:spChg chg="mod">
          <ac:chgData name="Mari Sian.Whittaker - SCH.539" userId="S::msianwhittaker@educ.somerset.gov.uk::5578d3dd-76cd-4967-a8a2-8969f155d436" providerId="AD" clId="Web-{4DEC7F6C-20B4-4492-B5DB-501D97DEFF47}" dt="2019-02-03T11:12:48.998" v="576" actId="20577"/>
          <ac:spMkLst>
            <pc:docMk/>
            <pc:sldMk cId="1566734242" sldId="310"/>
            <ac:spMk id="5" creationId="{BD09EA8C-8DB4-44E7-9B5D-D6A3D822326F}"/>
          </ac:spMkLst>
        </pc:spChg>
        <pc:spChg chg="mod">
          <ac:chgData name="Mari Sian.Whittaker - SCH.539" userId="S::msianwhittaker@educ.somerset.gov.uk::5578d3dd-76cd-4967-a8a2-8969f155d436" providerId="AD" clId="Web-{4DEC7F6C-20B4-4492-B5DB-501D97DEFF47}" dt="2019-02-03T11:12:51.904" v="578" actId="14100"/>
          <ac:spMkLst>
            <pc:docMk/>
            <pc:sldMk cId="1566734242" sldId="310"/>
            <ac:spMk id="8" creationId="{EA12CC13-89AA-475B-BB25-71A24195DAD5}"/>
          </ac:spMkLst>
        </pc:spChg>
        <pc:spChg chg="mod">
          <ac:chgData name="Mari Sian.Whittaker - SCH.539" userId="S::msianwhittaker@educ.somerset.gov.uk::5578d3dd-76cd-4967-a8a2-8969f155d436" providerId="AD" clId="Web-{4DEC7F6C-20B4-4492-B5DB-501D97DEFF47}" dt="2019-02-03T11:13:53.766" v="604" actId="1076"/>
          <ac:spMkLst>
            <pc:docMk/>
            <pc:sldMk cId="1566734242" sldId="310"/>
            <ac:spMk id="13" creationId="{C2A17587-3B33-49A5-ADD5-9E965721E61E}"/>
          </ac:spMkLst>
        </pc:spChg>
        <pc:spChg chg="mod">
          <ac:chgData name="Mari Sian.Whittaker - SCH.539" userId="S::msianwhittaker@educ.somerset.gov.uk::5578d3dd-76cd-4967-a8a2-8969f155d436" providerId="AD" clId="Web-{4DEC7F6C-20B4-4492-B5DB-501D97DEFF47}" dt="2019-02-03T11:15:12.800" v="641" actId="20577"/>
          <ac:spMkLst>
            <pc:docMk/>
            <pc:sldMk cId="1566734242" sldId="310"/>
            <ac:spMk id="14" creationId="{4DB4ECCB-2546-494B-88A3-DFCBF8BFE2E7}"/>
          </ac:spMkLst>
        </pc:spChg>
        <pc:spChg chg="mod">
          <ac:chgData name="Mari Sian.Whittaker - SCH.539" userId="S::msianwhittaker@educ.somerset.gov.uk::5578d3dd-76cd-4967-a8a2-8969f155d436" providerId="AD" clId="Web-{4DEC7F6C-20B4-4492-B5DB-501D97DEFF47}" dt="2019-02-03T11:15:29.989" v="657" actId="20577"/>
          <ac:spMkLst>
            <pc:docMk/>
            <pc:sldMk cId="1566734242" sldId="310"/>
            <ac:spMk id="15" creationId="{FEF86918-44A3-4F29-97D5-C12E035E7014}"/>
          </ac:spMkLst>
        </pc:spChg>
        <pc:spChg chg="mod">
          <ac:chgData name="Mari Sian.Whittaker - SCH.539" userId="S::msianwhittaker@educ.somerset.gov.uk::5578d3dd-76cd-4967-a8a2-8969f155d436" providerId="AD" clId="Web-{4DEC7F6C-20B4-4492-B5DB-501D97DEFF47}" dt="2019-02-03T11:15:22.425" v="648" actId="20577"/>
          <ac:spMkLst>
            <pc:docMk/>
            <pc:sldMk cId="1566734242" sldId="310"/>
            <ac:spMk id="16" creationId="{86AF1CCB-8F5A-494F-A5F2-65BDD9863DC7}"/>
          </ac:spMkLst>
        </pc:spChg>
        <pc:spChg chg="mod">
          <ac:chgData name="Mari Sian.Whittaker - SCH.539" userId="S::msianwhittaker@educ.somerset.gov.uk::5578d3dd-76cd-4967-a8a2-8969f155d436" providerId="AD" clId="Web-{4DEC7F6C-20B4-4492-B5DB-501D97DEFF47}" dt="2019-02-03T11:13:51.281" v="603" actId="14100"/>
          <ac:spMkLst>
            <pc:docMk/>
            <pc:sldMk cId="1566734242" sldId="310"/>
            <ac:spMk id="20" creationId="{2F00335D-FA9E-47CF-8849-DCEED81D0441}"/>
          </ac:spMkLst>
        </pc:spChg>
        <pc:spChg chg="mod">
          <ac:chgData name="Mari Sian.Whittaker - SCH.539" userId="S::msianwhittaker@educ.somerset.gov.uk::5578d3dd-76cd-4967-a8a2-8969f155d436" providerId="AD" clId="Web-{4DEC7F6C-20B4-4492-B5DB-501D97DEFF47}" dt="2019-02-03T11:11:23.589" v="498" actId="20577"/>
          <ac:spMkLst>
            <pc:docMk/>
            <pc:sldMk cId="1566734242" sldId="310"/>
            <ac:spMk id="21" creationId="{ECA0485B-FA30-43A7-A7BC-9D0A69F53369}"/>
          </ac:spMkLst>
        </pc:spChg>
        <pc:cxnChg chg="mod">
          <ac:chgData name="Mari Sian.Whittaker - SCH.539" userId="S::msianwhittaker@educ.somerset.gov.uk::5578d3dd-76cd-4967-a8a2-8969f155d436" providerId="AD" clId="Web-{4DEC7F6C-20B4-4492-B5DB-501D97DEFF47}" dt="2019-02-03T11:12:55.514" v="579" actId="1076"/>
          <ac:cxnSpMkLst>
            <pc:docMk/>
            <pc:sldMk cId="1566734242" sldId="310"/>
            <ac:cxnSpMk id="9" creationId="{B3E2F56B-C013-4144-8D96-5156ABC39DA1}"/>
          </ac:cxnSpMkLst>
        </pc:cxnChg>
        <pc:cxnChg chg="mod">
          <ac:chgData name="Mari Sian.Whittaker - SCH.539" userId="S::msianwhittaker@educ.somerset.gov.uk::5578d3dd-76cd-4967-a8a2-8969f155d436" providerId="AD" clId="Web-{4DEC7F6C-20B4-4492-B5DB-501D97DEFF47}" dt="2019-02-03T11:13:06.077" v="582" actId="14100"/>
          <ac:cxnSpMkLst>
            <pc:docMk/>
            <pc:sldMk cId="1566734242" sldId="310"/>
            <ac:cxnSpMk id="10" creationId="{6F0726A9-CF2F-4938-BF83-B2B5149BEB02}"/>
          </ac:cxnSpMkLst>
        </pc:cxnChg>
        <pc:cxnChg chg="mod">
          <ac:chgData name="Mari Sian.Whittaker - SCH.539" userId="S::msianwhittaker@educ.somerset.gov.uk::5578d3dd-76cd-4967-a8a2-8969f155d436" providerId="AD" clId="Web-{4DEC7F6C-20B4-4492-B5DB-501D97DEFF47}" dt="2019-02-03T11:13:10.999" v="583" actId="14100"/>
          <ac:cxnSpMkLst>
            <pc:docMk/>
            <pc:sldMk cId="1566734242" sldId="310"/>
            <ac:cxnSpMk id="11" creationId="{6A6D8446-BABC-479C-A81E-85BA292837FA}"/>
          </ac:cxnSpMkLst>
        </pc:cxnChg>
      </pc:sldChg>
      <pc:sldChg chg="addSp delSp modSp new">
        <pc:chgData name="Mari Sian.Whittaker - SCH.539" userId="S::msianwhittaker@educ.somerset.gov.uk::5578d3dd-76cd-4967-a8a2-8969f155d436" providerId="AD" clId="Web-{4DEC7F6C-20B4-4492-B5DB-501D97DEFF47}" dt="2019-02-03T11:24:36.835" v="978" actId="14100"/>
        <pc:sldMkLst>
          <pc:docMk/>
          <pc:sldMk cId="1758944851" sldId="311"/>
        </pc:sldMkLst>
        <pc:spChg chg="del">
          <ac:chgData name="Mari Sian.Whittaker - SCH.539" userId="S::msianwhittaker@educ.somerset.gov.uk::5578d3dd-76cd-4967-a8a2-8969f155d436" providerId="AD" clId="Web-{4DEC7F6C-20B4-4492-B5DB-501D97DEFF47}" dt="2019-02-03T11:15:41.051" v="658"/>
          <ac:spMkLst>
            <pc:docMk/>
            <pc:sldMk cId="1758944851" sldId="311"/>
            <ac:spMk id="2" creationId="{B762F594-37DE-4CCA-B7B4-CAFE73241D45}"/>
          </ac:spMkLst>
        </pc:spChg>
        <pc:spChg chg="del">
          <ac:chgData name="Mari Sian.Whittaker - SCH.539" userId="S::msianwhittaker@educ.somerset.gov.uk::5578d3dd-76cd-4967-a8a2-8969f155d436" providerId="AD" clId="Web-{4DEC7F6C-20B4-4492-B5DB-501D97DEFF47}" dt="2019-02-03T11:15:42.957" v="659"/>
          <ac:spMkLst>
            <pc:docMk/>
            <pc:sldMk cId="1758944851" sldId="311"/>
            <ac:spMk id="3" creationId="{22C50ABE-3BAB-4B52-9A66-E5C1C12FB2C4}"/>
          </ac:spMkLst>
        </pc:spChg>
        <pc:spChg chg="add mod">
          <ac:chgData name="Mari Sian.Whittaker - SCH.539" userId="S::msianwhittaker@educ.somerset.gov.uk::5578d3dd-76cd-4967-a8a2-8969f155d436" providerId="AD" clId="Web-{4DEC7F6C-20B4-4492-B5DB-501D97DEFF47}" dt="2019-02-03T11:24:20.100" v="972" actId="20577"/>
          <ac:spMkLst>
            <pc:docMk/>
            <pc:sldMk cId="1758944851" sldId="311"/>
            <ac:spMk id="4" creationId="{8C39CAD7-D3DA-462E-883D-26C4BBA921A5}"/>
          </ac:spMkLst>
        </pc:spChg>
        <pc:spChg chg="add mod">
          <ac:chgData name="Mari Sian.Whittaker - SCH.539" userId="S::msianwhittaker@educ.somerset.gov.uk::5578d3dd-76cd-4967-a8a2-8969f155d436" providerId="AD" clId="Web-{4DEC7F6C-20B4-4492-B5DB-501D97DEFF47}" dt="2019-02-03T11:23:24.504" v="939" actId="20577"/>
          <ac:spMkLst>
            <pc:docMk/>
            <pc:sldMk cId="1758944851" sldId="311"/>
            <ac:spMk id="7" creationId="{09033891-74C2-4C73-9FBC-50C7705D460A}"/>
          </ac:spMkLst>
        </pc:spChg>
        <pc:spChg chg="add mod">
          <ac:chgData name="Mari Sian.Whittaker - SCH.539" userId="S::msianwhittaker@educ.somerset.gov.uk::5578d3dd-76cd-4967-a8a2-8969f155d436" providerId="AD" clId="Web-{4DEC7F6C-20B4-4492-B5DB-501D97DEFF47}" dt="2019-02-03T11:24:36.835" v="978" actId="14100"/>
          <ac:spMkLst>
            <pc:docMk/>
            <pc:sldMk cId="1758944851" sldId="311"/>
            <ac:spMk id="8" creationId="{0CE94522-6FBD-47B6-8B8E-7D021631A25A}"/>
          </ac:spMkLst>
        </pc:spChg>
        <pc:spChg chg="add mod">
          <ac:chgData name="Mari Sian.Whittaker - SCH.539" userId="S::msianwhittaker@educ.somerset.gov.uk::5578d3dd-76cd-4967-a8a2-8969f155d436" providerId="AD" clId="Web-{4DEC7F6C-20B4-4492-B5DB-501D97DEFF47}" dt="2019-02-03T11:24:32.444" v="977" actId="14100"/>
          <ac:spMkLst>
            <pc:docMk/>
            <pc:sldMk cId="1758944851" sldId="311"/>
            <ac:spMk id="9" creationId="{57878C85-A1C5-4FB1-8802-9E55E526F25D}"/>
          </ac:spMkLst>
        </pc:spChg>
        <pc:spChg chg="add mod">
          <ac:chgData name="Mari Sian.Whittaker - SCH.539" userId="S::msianwhittaker@educ.somerset.gov.uk::5578d3dd-76cd-4967-a8a2-8969f155d436" providerId="AD" clId="Web-{4DEC7F6C-20B4-4492-B5DB-501D97DEFF47}" dt="2019-02-03T11:23:31.458" v="941" actId="1076"/>
          <ac:spMkLst>
            <pc:docMk/>
            <pc:sldMk cId="1758944851" sldId="311"/>
            <ac:spMk id="10" creationId="{3A23B7EF-548D-4DFD-A6AC-791F46550A1A}"/>
          </ac:spMkLst>
        </pc:spChg>
        <pc:picChg chg="add mod modCrop">
          <ac:chgData name="Mari Sian.Whittaker - SCH.539" userId="S::msianwhittaker@educ.somerset.gov.uk::5578d3dd-76cd-4967-a8a2-8969f155d436" providerId="AD" clId="Web-{4DEC7F6C-20B4-4492-B5DB-501D97DEFF47}" dt="2019-02-03T11:23:42.193" v="944" actId="1076"/>
          <ac:picMkLst>
            <pc:docMk/>
            <pc:sldMk cId="1758944851" sldId="311"/>
            <ac:picMk id="5" creationId="{69B9EE15-DBDC-43E7-93F7-9DE222507535}"/>
          </ac:picMkLst>
        </pc:picChg>
      </pc:sldChg>
      <pc:sldChg chg="addSp delSp modSp new ord">
        <pc:chgData name="Mari Sian.Whittaker - SCH.539" userId="S::msianwhittaker@educ.somerset.gov.uk::5578d3dd-76cd-4967-a8a2-8969f155d436" providerId="AD" clId="Web-{4DEC7F6C-20B4-4492-B5DB-501D97DEFF47}" dt="2019-02-03T11:32:05.194" v="1210" actId="20577"/>
        <pc:sldMkLst>
          <pc:docMk/>
          <pc:sldMk cId="1413072535" sldId="312"/>
        </pc:sldMkLst>
        <pc:spChg chg="mod">
          <ac:chgData name="Mari Sian.Whittaker - SCH.539" userId="S::msianwhittaker@educ.somerset.gov.uk::5578d3dd-76cd-4967-a8a2-8969f155d436" providerId="AD" clId="Web-{4DEC7F6C-20B4-4492-B5DB-501D97DEFF47}" dt="2019-02-03T11:26:40.652" v="1040" actId="14100"/>
          <ac:spMkLst>
            <pc:docMk/>
            <pc:sldMk cId="1413072535" sldId="312"/>
            <ac:spMk id="2" creationId="{4D61EBA0-DB6A-449C-8294-B0A6C59D6BD6}"/>
          </ac:spMkLst>
        </pc:spChg>
        <pc:spChg chg="del">
          <ac:chgData name="Mari Sian.Whittaker - SCH.539" userId="S::msianwhittaker@educ.somerset.gov.uk::5578d3dd-76cd-4967-a8a2-8969f155d436" providerId="AD" clId="Web-{4DEC7F6C-20B4-4492-B5DB-501D97DEFF47}" dt="2019-02-03T11:26:06.119" v="1012"/>
          <ac:spMkLst>
            <pc:docMk/>
            <pc:sldMk cId="1413072535" sldId="312"/>
            <ac:spMk id="3" creationId="{F0FC933D-EA11-4BB0-832A-D04F7A83615A}"/>
          </ac:spMkLst>
        </pc:spChg>
        <pc:spChg chg="add mod">
          <ac:chgData name="Mari Sian.Whittaker - SCH.539" userId="S::msianwhittaker@educ.somerset.gov.uk::5578d3dd-76cd-4967-a8a2-8969f155d436" providerId="AD" clId="Web-{4DEC7F6C-20B4-4492-B5DB-501D97DEFF47}" dt="2019-02-03T11:28:10.202" v="1082" actId="1076"/>
          <ac:spMkLst>
            <pc:docMk/>
            <pc:sldMk cId="1413072535" sldId="312"/>
            <ac:spMk id="4" creationId="{E8FA4BDA-6BA6-405C-B796-0D03D3CA27A9}"/>
          </ac:spMkLst>
        </pc:spChg>
        <pc:spChg chg="add mod">
          <ac:chgData name="Mari Sian.Whittaker - SCH.539" userId="S::msianwhittaker@educ.somerset.gov.uk::5578d3dd-76cd-4967-a8a2-8969f155d436" providerId="AD" clId="Web-{4DEC7F6C-20B4-4492-B5DB-501D97DEFF47}" dt="2019-02-03T11:28:13.452" v="1083" actId="1076"/>
          <ac:spMkLst>
            <pc:docMk/>
            <pc:sldMk cId="1413072535" sldId="312"/>
            <ac:spMk id="5" creationId="{08691742-FD03-4966-A19B-DCA2F85C9A83}"/>
          </ac:spMkLst>
        </pc:spChg>
        <pc:spChg chg="add del">
          <ac:chgData name="Mari Sian.Whittaker - SCH.539" userId="S::msianwhittaker@educ.somerset.gov.uk::5578d3dd-76cd-4967-a8a2-8969f155d436" providerId="AD" clId="Web-{4DEC7F6C-20B4-4492-B5DB-501D97DEFF47}" dt="2019-02-03T11:28:24.562" v="1085"/>
          <ac:spMkLst>
            <pc:docMk/>
            <pc:sldMk cId="1413072535" sldId="312"/>
            <ac:spMk id="7" creationId="{ACC72F2B-E277-43F9-9B70-22058E611E3B}"/>
          </ac:spMkLst>
        </pc:spChg>
        <pc:spChg chg="add mod">
          <ac:chgData name="Mari Sian.Whittaker - SCH.539" userId="S::msianwhittaker@educ.somerset.gov.uk::5578d3dd-76cd-4967-a8a2-8969f155d436" providerId="AD" clId="Web-{4DEC7F6C-20B4-4492-B5DB-501D97DEFF47}" dt="2019-02-03T11:30:22.847" v="1148" actId="20577"/>
          <ac:spMkLst>
            <pc:docMk/>
            <pc:sldMk cId="1413072535" sldId="312"/>
            <ac:spMk id="8" creationId="{9E1B7BFA-6715-47EB-86BA-1ED298765982}"/>
          </ac:spMkLst>
        </pc:spChg>
        <pc:spChg chg="add mod">
          <ac:chgData name="Mari Sian.Whittaker - SCH.539" userId="S::msianwhittaker@educ.somerset.gov.uk::5578d3dd-76cd-4967-a8a2-8969f155d436" providerId="AD" clId="Web-{4DEC7F6C-20B4-4492-B5DB-501D97DEFF47}" dt="2019-02-03T11:32:05.194" v="1210" actId="20577"/>
          <ac:spMkLst>
            <pc:docMk/>
            <pc:sldMk cId="1413072535" sldId="312"/>
            <ac:spMk id="9" creationId="{43D69CB5-DB4F-484B-995F-9F9C5FF32B4A}"/>
          </ac:spMkLst>
        </pc:spChg>
      </pc:sldChg>
      <pc:sldChg chg="addSp modSp new ord">
        <pc:chgData name="Mari Sian.Whittaker - SCH.539" userId="S::msianwhittaker@educ.somerset.gov.uk::5578d3dd-76cd-4967-a8a2-8969f155d436" providerId="AD" clId="Web-{4DEC7F6C-20B4-4492-B5DB-501D97DEFF47}" dt="2019-02-03T11:40:32.259" v="1410" actId="20577"/>
        <pc:sldMkLst>
          <pc:docMk/>
          <pc:sldMk cId="2541964111" sldId="313"/>
        </pc:sldMkLst>
        <pc:spChg chg="mod">
          <ac:chgData name="Mari Sian.Whittaker - SCH.539" userId="S::msianwhittaker@educ.somerset.gov.uk::5578d3dd-76cd-4967-a8a2-8969f155d436" providerId="AD" clId="Web-{4DEC7F6C-20B4-4492-B5DB-501D97DEFF47}" dt="2019-02-03T11:37:28.909" v="1404" actId="20577"/>
          <ac:spMkLst>
            <pc:docMk/>
            <pc:sldMk cId="2541964111" sldId="313"/>
            <ac:spMk id="2" creationId="{53B860BA-8696-4890-B2AB-305551038ED0}"/>
          </ac:spMkLst>
        </pc:spChg>
        <pc:spChg chg="mod">
          <ac:chgData name="Mari Sian.Whittaker - SCH.539" userId="S::msianwhittaker@educ.somerset.gov.uk::5578d3dd-76cd-4967-a8a2-8969f155d436" providerId="AD" clId="Web-{4DEC7F6C-20B4-4492-B5DB-501D97DEFF47}" dt="2019-02-03T11:37:19.346" v="1398" actId="1076"/>
          <ac:spMkLst>
            <pc:docMk/>
            <pc:sldMk cId="2541964111" sldId="313"/>
            <ac:spMk id="3" creationId="{D4B1E193-8885-42B3-A71B-8D4362A1A770}"/>
          </ac:spMkLst>
        </pc:spChg>
        <pc:spChg chg="add mod">
          <ac:chgData name="Mari Sian.Whittaker - SCH.539" userId="S::msianwhittaker@educ.somerset.gov.uk::5578d3dd-76cd-4967-a8a2-8969f155d436" providerId="AD" clId="Web-{4DEC7F6C-20B4-4492-B5DB-501D97DEFF47}" dt="2019-02-03T11:40:32.259" v="1410" actId="20577"/>
          <ac:spMkLst>
            <pc:docMk/>
            <pc:sldMk cId="2541964111" sldId="313"/>
            <ac:spMk id="6" creationId="{FFF6E21B-1172-43C3-9FB9-6CA58316E3D6}"/>
          </ac:spMkLst>
        </pc:spChg>
        <pc:picChg chg="add mod modCrop">
          <ac:chgData name="Mari Sian.Whittaker - SCH.539" userId="S::msianwhittaker@educ.somerset.gov.uk::5578d3dd-76cd-4967-a8a2-8969f155d436" providerId="AD" clId="Web-{4DEC7F6C-20B4-4492-B5DB-501D97DEFF47}" dt="2019-02-03T11:36:30.547" v="1350" actId="1076"/>
          <ac:picMkLst>
            <pc:docMk/>
            <pc:sldMk cId="2541964111" sldId="313"/>
            <ac:picMk id="4" creationId="{970F0726-E589-4F04-B28B-523AA4005A09}"/>
          </ac:picMkLst>
        </pc:picChg>
      </pc:sldChg>
    </pc:docChg>
  </pc:docChgLst>
  <pc:docChgLst>
    <pc:chgData name="Mari Sian.Whittaker - SCH.539" userId="S::msianwhittaker@educ.somerset.gov.uk::5578d3dd-76cd-4967-a8a2-8969f155d436" providerId="AD" clId="Web-{DA4FF90D-2F26-5C8E-8C8D-39EB790E1BDA}"/>
    <pc:docChg chg="addSld delSld modSld sldOrd">
      <pc:chgData name="Mari Sian.Whittaker - SCH.539" userId="S::msianwhittaker@educ.somerset.gov.uk::5578d3dd-76cd-4967-a8a2-8969f155d436" providerId="AD" clId="Web-{DA4FF90D-2F26-5C8E-8C8D-39EB790E1BDA}" dt="2019-02-05T06:39:06.388" v="1935" actId="1076"/>
      <pc:docMkLst>
        <pc:docMk/>
      </pc:docMkLst>
      <pc:sldChg chg="modSp">
        <pc:chgData name="Mari Sian.Whittaker - SCH.539" userId="S::msianwhittaker@educ.somerset.gov.uk::5578d3dd-76cd-4967-a8a2-8969f155d436" providerId="AD" clId="Web-{DA4FF90D-2F26-5C8E-8C8D-39EB790E1BDA}" dt="2019-02-05T06:09:38.628" v="522" actId="20577"/>
        <pc:sldMkLst>
          <pc:docMk/>
          <pc:sldMk cId="1076952889" sldId="279"/>
        </pc:sldMkLst>
        <pc:spChg chg="mod">
          <ac:chgData name="Mari Sian.Whittaker - SCH.539" userId="S::msianwhittaker@educ.somerset.gov.uk::5578d3dd-76cd-4967-a8a2-8969f155d436" providerId="AD" clId="Web-{DA4FF90D-2F26-5C8E-8C8D-39EB790E1BDA}" dt="2019-02-05T06:09:38.628" v="522" actId="20577"/>
          <ac:spMkLst>
            <pc:docMk/>
            <pc:sldMk cId="1076952889" sldId="279"/>
            <ac:spMk id="6" creationId="{58EADB78-400B-49E9-8554-1223A65E122D}"/>
          </ac:spMkLst>
        </pc:spChg>
      </pc:sldChg>
      <pc:sldChg chg="modSp modNotes">
        <pc:chgData name="Mari Sian.Whittaker - SCH.539" userId="S::msianwhittaker@educ.somerset.gov.uk::5578d3dd-76cd-4967-a8a2-8969f155d436" providerId="AD" clId="Web-{DA4FF90D-2F26-5C8E-8C8D-39EB790E1BDA}" dt="2019-02-05T06:09:00.346" v="501"/>
        <pc:sldMkLst>
          <pc:docMk/>
          <pc:sldMk cId="1841917270" sldId="281"/>
        </pc:sldMkLst>
        <pc:spChg chg="mod">
          <ac:chgData name="Mari Sian.Whittaker - SCH.539" userId="S::msianwhittaker@educ.somerset.gov.uk::5578d3dd-76cd-4967-a8a2-8969f155d436" providerId="AD" clId="Web-{DA4FF90D-2F26-5C8E-8C8D-39EB790E1BDA}" dt="2019-02-05T06:08:47.174" v="488" actId="20577"/>
          <ac:spMkLst>
            <pc:docMk/>
            <pc:sldMk cId="1841917270" sldId="281"/>
            <ac:spMk id="3" creationId="{99F3BA9B-A26E-45E3-8FF2-0E4326A02D54}"/>
          </ac:spMkLst>
        </pc:spChg>
      </pc:sldChg>
      <pc:sldChg chg="delSp modSp modNotes">
        <pc:chgData name="Mari Sian.Whittaker - SCH.539" userId="S::msianwhittaker@educ.somerset.gov.uk::5578d3dd-76cd-4967-a8a2-8969f155d436" providerId="AD" clId="Web-{DA4FF90D-2F26-5C8E-8C8D-39EB790E1BDA}" dt="2019-02-05T06:32:50.620" v="1585" actId="20577"/>
        <pc:sldMkLst>
          <pc:docMk/>
          <pc:sldMk cId="3108167163" sldId="288"/>
        </pc:sldMkLst>
        <pc:spChg chg="mod">
          <ac:chgData name="Mari Sian.Whittaker - SCH.539" userId="S::msianwhittaker@educ.somerset.gov.uk::5578d3dd-76cd-4967-a8a2-8969f155d436" providerId="AD" clId="Web-{DA4FF90D-2F26-5C8E-8C8D-39EB790E1BDA}" dt="2019-02-05T06:31:33.012" v="1502" actId="1076"/>
          <ac:spMkLst>
            <pc:docMk/>
            <pc:sldMk cId="3108167163" sldId="288"/>
            <ac:spMk id="4" creationId="{00000000-0000-0000-0000-000000000000}"/>
          </ac:spMkLst>
        </pc:spChg>
        <pc:spChg chg="mod">
          <ac:chgData name="Mari Sian.Whittaker - SCH.539" userId="S::msianwhittaker@educ.somerset.gov.uk::5578d3dd-76cd-4967-a8a2-8969f155d436" providerId="AD" clId="Web-{DA4FF90D-2F26-5C8E-8C8D-39EB790E1BDA}" dt="2019-02-05T06:31:38.979" v="1504" actId="1076"/>
          <ac:spMkLst>
            <pc:docMk/>
            <pc:sldMk cId="3108167163" sldId="288"/>
            <ac:spMk id="6" creationId="{00000000-0000-0000-0000-000000000000}"/>
          </ac:spMkLst>
        </pc:spChg>
        <pc:spChg chg="del mod">
          <ac:chgData name="Mari Sian.Whittaker - SCH.539" userId="S::msianwhittaker@educ.somerset.gov.uk::5578d3dd-76cd-4967-a8a2-8969f155d436" providerId="AD" clId="Web-{DA4FF90D-2F26-5C8E-8C8D-39EB790E1BDA}" dt="2019-02-05T06:21:18.679" v="963"/>
          <ac:spMkLst>
            <pc:docMk/>
            <pc:sldMk cId="3108167163" sldId="288"/>
            <ac:spMk id="8" creationId="{384F0163-E9CB-455C-AEF3-D201CD5AA543}"/>
          </ac:spMkLst>
        </pc:spChg>
        <pc:spChg chg="mod">
          <ac:chgData name="Mari Sian.Whittaker - SCH.539" userId="S::msianwhittaker@educ.somerset.gov.uk::5578d3dd-76cd-4967-a8a2-8969f155d436" providerId="AD" clId="Web-{DA4FF90D-2F26-5C8E-8C8D-39EB790E1BDA}" dt="2019-02-05T06:32:50.620" v="1585" actId="20577"/>
          <ac:spMkLst>
            <pc:docMk/>
            <pc:sldMk cId="3108167163" sldId="288"/>
            <ac:spMk id="9" creationId="{CF09B67B-5ECD-4E0C-8E36-924BF4FE0445}"/>
          </ac:spMkLst>
        </pc:spChg>
        <pc:picChg chg="mod">
          <ac:chgData name="Mari Sian.Whittaker - SCH.539" userId="S::msianwhittaker@educ.somerset.gov.uk::5578d3dd-76cd-4967-a8a2-8969f155d436" providerId="AD" clId="Web-{DA4FF90D-2F26-5C8E-8C8D-39EB790E1BDA}" dt="2019-02-05T06:31:35.917" v="1503" actId="1076"/>
          <ac:picMkLst>
            <pc:docMk/>
            <pc:sldMk cId="3108167163" sldId="288"/>
            <ac:picMk id="3" creationId="{E0B7A5F1-CA1B-4F6F-997A-4FB37CAEFBCD}"/>
          </ac:picMkLst>
        </pc:picChg>
      </pc:sldChg>
      <pc:sldChg chg="addSp modSp">
        <pc:chgData name="Mari Sian.Whittaker - SCH.539" userId="S::msianwhittaker@educ.somerset.gov.uk::5578d3dd-76cd-4967-a8a2-8969f155d436" providerId="AD" clId="Web-{DA4FF90D-2F26-5C8E-8C8D-39EB790E1BDA}" dt="2019-02-05T05:55:13.201" v="205" actId="1076"/>
        <pc:sldMkLst>
          <pc:docMk/>
          <pc:sldMk cId="2786940088" sldId="290"/>
        </pc:sldMkLst>
        <pc:spChg chg="mod">
          <ac:chgData name="Mari Sian.Whittaker - SCH.539" userId="S::msianwhittaker@educ.somerset.gov.uk::5578d3dd-76cd-4967-a8a2-8969f155d436" providerId="AD" clId="Web-{DA4FF90D-2F26-5C8E-8C8D-39EB790E1BDA}" dt="2019-02-05T05:53:25.841" v="84" actId="20577"/>
          <ac:spMkLst>
            <pc:docMk/>
            <pc:sldMk cId="2786940088" sldId="290"/>
            <ac:spMk id="2" creationId="{2014B7F2-0493-48EE-84C1-B2A28F9EBCF7}"/>
          </ac:spMkLst>
        </pc:spChg>
        <pc:spChg chg="mod">
          <ac:chgData name="Mari Sian.Whittaker - SCH.539" userId="S::msianwhittaker@educ.somerset.gov.uk::5578d3dd-76cd-4967-a8a2-8969f155d436" providerId="AD" clId="Web-{DA4FF90D-2F26-5C8E-8C8D-39EB790E1BDA}" dt="2019-02-05T05:53:29.653" v="88" actId="20577"/>
          <ac:spMkLst>
            <pc:docMk/>
            <pc:sldMk cId="2786940088" sldId="290"/>
            <ac:spMk id="3" creationId="{C70BEF2A-C13C-4E15-A9A2-C9936C54680F}"/>
          </ac:spMkLst>
        </pc:spChg>
        <pc:spChg chg="add mod">
          <ac:chgData name="Mari Sian.Whittaker - SCH.539" userId="S::msianwhittaker@educ.somerset.gov.uk::5578d3dd-76cd-4967-a8a2-8969f155d436" providerId="AD" clId="Web-{DA4FF90D-2F26-5C8E-8C8D-39EB790E1BDA}" dt="2019-02-05T05:55:13.201" v="205" actId="1076"/>
          <ac:spMkLst>
            <pc:docMk/>
            <pc:sldMk cId="2786940088" sldId="290"/>
            <ac:spMk id="4" creationId="{2EEAE99A-4958-46DE-8C0E-0A5623C021DF}"/>
          </ac:spMkLst>
        </pc:spChg>
      </pc:sldChg>
      <pc:sldChg chg="delSp delAnim">
        <pc:chgData name="Mari Sian.Whittaker - SCH.539" userId="S::msianwhittaker@educ.somerset.gov.uk::5578d3dd-76cd-4967-a8a2-8969f155d436" providerId="AD" clId="Web-{DA4FF90D-2F26-5C8E-8C8D-39EB790E1BDA}" dt="2019-02-05T06:07:14.158" v="450"/>
        <pc:sldMkLst>
          <pc:docMk/>
          <pc:sldMk cId="3913822743" sldId="293"/>
        </pc:sldMkLst>
        <pc:spChg chg="del">
          <ac:chgData name="Mari Sian.Whittaker - SCH.539" userId="S::msianwhittaker@educ.somerset.gov.uk::5578d3dd-76cd-4967-a8a2-8969f155d436" providerId="AD" clId="Web-{DA4FF90D-2F26-5C8E-8C8D-39EB790E1BDA}" dt="2019-02-05T06:07:14.158" v="450"/>
          <ac:spMkLst>
            <pc:docMk/>
            <pc:sldMk cId="3913822743" sldId="293"/>
            <ac:spMk id="10" creationId="{8DFA7A2C-8C3B-4015-85F4-09870648A316}"/>
          </ac:spMkLst>
        </pc:spChg>
      </pc:sldChg>
      <pc:sldChg chg="modNotes">
        <pc:chgData name="Mari Sian.Whittaker - SCH.539" userId="S::msianwhittaker@educ.somerset.gov.uk::5578d3dd-76cd-4967-a8a2-8969f155d436" providerId="AD" clId="Web-{DA4FF90D-2F26-5C8E-8C8D-39EB790E1BDA}" dt="2019-02-05T05:50:30.652" v="38"/>
        <pc:sldMkLst>
          <pc:docMk/>
          <pc:sldMk cId="1361622055" sldId="295"/>
        </pc:sldMkLst>
      </pc:sldChg>
      <pc:sldChg chg="modSp">
        <pc:chgData name="Mari Sian.Whittaker - SCH.539" userId="S::msianwhittaker@educ.somerset.gov.uk::5578d3dd-76cd-4967-a8a2-8969f155d436" providerId="AD" clId="Web-{DA4FF90D-2F26-5C8E-8C8D-39EB790E1BDA}" dt="2019-02-05T05:56:41.420" v="212" actId="20577"/>
        <pc:sldMkLst>
          <pc:docMk/>
          <pc:sldMk cId="1266736778" sldId="299"/>
        </pc:sldMkLst>
        <pc:spChg chg="mod">
          <ac:chgData name="Mari Sian.Whittaker - SCH.539" userId="S::msianwhittaker@educ.somerset.gov.uk::5578d3dd-76cd-4967-a8a2-8969f155d436" providerId="AD" clId="Web-{DA4FF90D-2F26-5C8E-8C8D-39EB790E1BDA}" dt="2019-02-05T05:56:41.420" v="212" actId="20577"/>
          <ac:spMkLst>
            <pc:docMk/>
            <pc:sldMk cId="1266736778" sldId="299"/>
            <ac:spMk id="4" creationId="{4FDE0845-647E-4AA6-91D2-E98A2C00A541}"/>
          </ac:spMkLst>
        </pc:spChg>
      </pc:sldChg>
      <pc:sldChg chg="modSp">
        <pc:chgData name="Mari Sian.Whittaker - SCH.539" userId="S::msianwhittaker@educ.somerset.gov.uk::5578d3dd-76cd-4967-a8a2-8969f155d436" providerId="AD" clId="Web-{DA4FF90D-2F26-5C8E-8C8D-39EB790E1BDA}" dt="2019-02-05T05:56:59.061" v="216" actId="20577"/>
        <pc:sldMkLst>
          <pc:docMk/>
          <pc:sldMk cId="1870244292" sldId="300"/>
        </pc:sldMkLst>
        <pc:spChg chg="mod">
          <ac:chgData name="Mari Sian.Whittaker - SCH.539" userId="S::msianwhittaker@educ.somerset.gov.uk::5578d3dd-76cd-4967-a8a2-8969f155d436" providerId="AD" clId="Web-{DA4FF90D-2F26-5C8E-8C8D-39EB790E1BDA}" dt="2019-02-05T05:56:59.061" v="216" actId="20577"/>
          <ac:spMkLst>
            <pc:docMk/>
            <pc:sldMk cId="1870244292" sldId="300"/>
            <ac:spMk id="4" creationId="{4FDE0845-647E-4AA6-91D2-E98A2C00A541}"/>
          </ac:spMkLst>
        </pc:spChg>
      </pc:sldChg>
      <pc:sldChg chg="addSp delSp modSp">
        <pc:chgData name="Mari Sian.Whittaker - SCH.539" userId="S::msianwhittaker@educ.somerset.gov.uk::5578d3dd-76cd-4967-a8a2-8969f155d436" providerId="AD" clId="Web-{DA4FF90D-2F26-5C8E-8C8D-39EB790E1BDA}" dt="2019-02-05T06:04:25.360" v="424" actId="20577"/>
        <pc:sldMkLst>
          <pc:docMk/>
          <pc:sldMk cId="1601832559" sldId="302"/>
        </pc:sldMkLst>
        <pc:spChg chg="add del mod ord">
          <ac:chgData name="Mari Sian.Whittaker - SCH.539" userId="S::msianwhittaker@educ.somerset.gov.uk::5578d3dd-76cd-4967-a8a2-8969f155d436" providerId="AD" clId="Web-{DA4FF90D-2F26-5C8E-8C8D-39EB790E1BDA}" dt="2019-02-05T06:04:25.360" v="424" actId="20577"/>
          <ac:spMkLst>
            <pc:docMk/>
            <pc:sldMk cId="1601832559" sldId="302"/>
            <ac:spMk id="4" creationId="{DD3592C5-87CD-473E-AC95-554EBAEC42C0}"/>
          </ac:spMkLst>
        </pc:spChg>
        <pc:spChg chg="add mod">
          <ac:chgData name="Mari Sian.Whittaker - SCH.539" userId="S::msianwhittaker@educ.somerset.gov.uk::5578d3dd-76cd-4967-a8a2-8969f155d436" providerId="AD" clId="Web-{DA4FF90D-2F26-5C8E-8C8D-39EB790E1BDA}" dt="2019-02-05T06:00:23.171" v="276" actId="20577"/>
          <ac:spMkLst>
            <pc:docMk/>
            <pc:sldMk cId="1601832559" sldId="302"/>
            <ac:spMk id="7" creationId="{F6D5D0B6-AB7E-4DA9-934B-FB75E27C3D9F}"/>
          </ac:spMkLst>
        </pc:spChg>
        <pc:picChg chg="mod">
          <ac:chgData name="Mari Sian.Whittaker - SCH.539" userId="S::msianwhittaker@educ.somerset.gov.uk::5578d3dd-76cd-4967-a8a2-8969f155d436" providerId="AD" clId="Web-{DA4FF90D-2F26-5C8E-8C8D-39EB790E1BDA}" dt="2019-02-05T05:59:19.921" v="241" actId="1076"/>
          <ac:picMkLst>
            <pc:docMk/>
            <pc:sldMk cId="1601832559" sldId="302"/>
            <ac:picMk id="2" creationId="{66D0878C-E77A-4864-9D65-53AB7333A285}"/>
          </ac:picMkLst>
        </pc:picChg>
        <pc:picChg chg="add mod ord">
          <ac:chgData name="Mari Sian.Whittaker - SCH.539" userId="S::msianwhittaker@educ.somerset.gov.uk::5578d3dd-76cd-4967-a8a2-8969f155d436" providerId="AD" clId="Web-{DA4FF90D-2F26-5C8E-8C8D-39EB790E1BDA}" dt="2019-02-05T05:59:12.780" v="237" actId="14100"/>
          <ac:picMkLst>
            <pc:docMk/>
            <pc:sldMk cId="1601832559" sldId="302"/>
            <ac:picMk id="3" creationId="{53431A1D-9740-4E5B-9BD2-0AEFF26FEC9E}"/>
          </ac:picMkLst>
        </pc:picChg>
        <pc:picChg chg="mod">
          <ac:chgData name="Mari Sian.Whittaker - SCH.539" userId="S::msianwhittaker@educ.somerset.gov.uk::5578d3dd-76cd-4967-a8a2-8969f155d436" providerId="AD" clId="Web-{DA4FF90D-2F26-5C8E-8C8D-39EB790E1BDA}" dt="2019-02-05T05:59:23.687" v="244" actId="1076"/>
          <ac:picMkLst>
            <pc:docMk/>
            <pc:sldMk cId="1601832559" sldId="302"/>
            <ac:picMk id="5" creationId="{8CED3004-470D-4A81-A53A-DB62818999BF}"/>
          </ac:picMkLst>
        </pc:picChg>
        <pc:picChg chg="add del mod">
          <ac:chgData name="Mari Sian.Whittaker - SCH.539" userId="S::msianwhittaker@educ.somerset.gov.uk::5578d3dd-76cd-4967-a8a2-8969f155d436" providerId="AD" clId="Web-{DA4FF90D-2F26-5C8E-8C8D-39EB790E1BDA}" dt="2019-02-05T06:03:12.297" v="396"/>
          <ac:picMkLst>
            <pc:docMk/>
            <pc:sldMk cId="1601832559" sldId="302"/>
            <ac:picMk id="8" creationId="{48DE960F-D4D5-4CCD-B10E-B70987CE2170}"/>
          </ac:picMkLst>
        </pc:picChg>
      </pc:sldChg>
      <pc:sldChg chg="addSp modSp">
        <pc:chgData name="Mari Sian.Whittaker - SCH.539" userId="S::msianwhittaker@educ.somerset.gov.uk::5578d3dd-76cd-4967-a8a2-8969f155d436" providerId="AD" clId="Web-{DA4FF90D-2F26-5C8E-8C8D-39EB790E1BDA}" dt="2019-02-05T06:05:19.986" v="436" actId="14100"/>
        <pc:sldMkLst>
          <pc:docMk/>
          <pc:sldMk cId="1808947141" sldId="304"/>
        </pc:sldMkLst>
        <pc:spChg chg="mod">
          <ac:chgData name="Mari Sian.Whittaker - SCH.539" userId="S::msianwhittaker@educ.somerset.gov.uk::5578d3dd-76cd-4967-a8a2-8969f155d436" providerId="AD" clId="Web-{DA4FF90D-2F26-5C8E-8C8D-39EB790E1BDA}" dt="2019-02-05T06:05:13.236" v="433" actId="1076"/>
          <ac:spMkLst>
            <pc:docMk/>
            <pc:sldMk cId="1808947141" sldId="304"/>
            <ac:spMk id="2" creationId="{5A9BB191-9F35-45EA-A5B5-FC32896B9C1B}"/>
          </ac:spMkLst>
        </pc:spChg>
        <pc:picChg chg="add mod">
          <ac:chgData name="Mari Sian.Whittaker - SCH.539" userId="S::msianwhittaker@educ.somerset.gov.uk::5578d3dd-76cd-4967-a8a2-8969f155d436" providerId="AD" clId="Web-{DA4FF90D-2F26-5C8E-8C8D-39EB790E1BDA}" dt="2019-02-05T06:05:19.986" v="436" actId="14100"/>
          <ac:picMkLst>
            <pc:docMk/>
            <pc:sldMk cId="1808947141" sldId="304"/>
            <ac:picMk id="3" creationId="{191F0E82-A0B8-49D5-9C15-4DBB18B49C73}"/>
          </ac:picMkLst>
        </pc:picChg>
      </pc:sldChg>
      <pc:sldChg chg="add replId">
        <pc:chgData name="Mari Sian.Whittaker - SCH.539" userId="S::msianwhittaker@educ.somerset.gov.uk::5578d3dd-76cd-4967-a8a2-8969f155d436" providerId="AD" clId="Web-{DA4FF90D-2F26-5C8E-8C8D-39EB790E1BDA}" dt="2019-02-05T06:07:09.080" v="449"/>
        <pc:sldMkLst>
          <pc:docMk/>
          <pc:sldMk cId="175197073" sldId="327"/>
        </pc:sldMkLst>
      </pc:sldChg>
      <pc:sldChg chg="addSp modSp new del">
        <pc:chgData name="Mari Sian.Whittaker - SCH.539" userId="S::msianwhittaker@educ.somerset.gov.uk::5578d3dd-76cd-4967-a8a2-8969f155d436" providerId="AD" clId="Web-{DA4FF90D-2F26-5C8E-8C8D-39EB790E1BDA}" dt="2019-02-05T06:04:26.220" v="426"/>
        <pc:sldMkLst>
          <pc:docMk/>
          <pc:sldMk cId="2495474349" sldId="327"/>
        </pc:sldMkLst>
        <pc:picChg chg="add mod">
          <ac:chgData name="Mari Sian.Whittaker - SCH.539" userId="S::msianwhittaker@educ.somerset.gov.uk::5578d3dd-76cd-4967-a8a2-8969f155d436" providerId="AD" clId="Web-{DA4FF90D-2F26-5C8E-8C8D-39EB790E1BDA}" dt="2019-02-05T05:58:15.077" v="224" actId="14100"/>
          <ac:picMkLst>
            <pc:docMk/>
            <pc:sldMk cId="2495474349" sldId="327"/>
            <ac:picMk id="2" creationId="{BA4C2B7A-35C0-437C-AF26-F19847080C58}"/>
          </ac:picMkLst>
        </pc:picChg>
      </pc:sldChg>
      <pc:sldChg chg="modSp new modNotes">
        <pc:chgData name="Mari Sian.Whittaker - SCH.539" userId="S::msianwhittaker@educ.somerset.gov.uk::5578d3dd-76cd-4967-a8a2-8969f155d436" providerId="AD" clId="Web-{DA4FF90D-2F26-5C8E-8C8D-39EB790E1BDA}" dt="2019-02-05T06:19:09.553" v="937" actId="20577"/>
        <pc:sldMkLst>
          <pc:docMk/>
          <pc:sldMk cId="4124614276" sldId="328"/>
        </pc:sldMkLst>
        <pc:spChg chg="mod">
          <ac:chgData name="Mari Sian.Whittaker - SCH.539" userId="S::msianwhittaker@educ.somerset.gov.uk::5578d3dd-76cd-4967-a8a2-8969f155d436" providerId="AD" clId="Web-{DA4FF90D-2F26-5C8E-8C8D-39EB790E1BDA}" dt="2019-02-05T06:10:00.987" v="534" actId="14100"/>
          <ac:spMkLst>
            <pc:docMk/>
            <pc:sldMk cId="4124614276" sldId="328"/>
            <ac:spMk id="2" creationId="{138F989C-4536-4F91-8AFE-E7A58C200427}"/>
          </ac:spMkLst>
        </pc:spChg>
        <pc:spChg chg="mod">
          <ac:chgData name="Mari Sian.Whittaker - SCH.539" userId="S::msianwhittaker@educ.somerset.gov.uk::5578d3dd-76cd-4967-a8a2-8969f155d436" providerId="AD" clId="Web-{DA4FF90D-2F26-5C8E-8C8D-39EB790E1BDA}" dt="2019-02-05T06:19:09.553" v="937" actId="20577"/>
          <ac:spMkLst>
            <pc:docMk/>
            <pc:sldMk cId="4124614276" sldId="328"/>
            <ac:spMk id="3" creationId="{9C0EA6AF-0A2B-4306-A98F-3D337E9D34B4}"/>
          </ac:spMkLst>
        </pc:spChg>
      </pc:sldChg>
      <pc:sldChg chg="addSp delSp modSp add ord replId">
        <pc:chgData name="Mari Sian.Whittaker - SCH.539" userId="S::msianwhittaker@educ.somerset.gov.uk::5578d3dd-76cd-4967-a8a2-8969f155d436" providerId="AD" clId="Web-{DA4FF90D-2F26-5C8E-8C8D-39EB790E1BDA}" dt="2019-02-05T06:39:06.388" v="1935" actId="1076"/>
        <pc:sldMkLst>
          <pc:docMk/>
          <pc:sldMk cId="1661737741" sldId="329"/>
        </pc:sldMkLst>
        <pc:spChg chg="add del mod">
          <ac:chgData name="Mari Sian.Whittaker - SCH.539" userId="S::msianwhittaker@educ.somerset.gov.uk::5578d3dd-76cd-4967-a8a2-8969f155d436" providerId="AD" clId="Web-{DA4FF90D-2F26-5C8E-8C8D-39EB790E1BDA}" dt="2019-02-05T06:34:23.277" v="1620"/>
          <ac:spMkLst>
            <pc:docMk/>
            <pc:sldMk cId="1661737741" sldId="329"/>
            <ac:spMk id="2" creationId="{993018EB-BBB4-46FB-ABA5-8538EC96CDCD}"/>
          </ac:spMkLst>
        </pc:spChg>
        <pc:spChg chg="mod">
          <ac:chgData name="Mari Sian.Whittaker - SCH.539" userId="S::msianwhittaker@educ.somerset.gov.uk::5578d3dd-76cd-4967-a8a2-8969f155d436" providerId="AD" clId="Web-{DA4FF90D-2F26-5C8E-8C8D-39EB790E1BDA}" dt="2019-02-05T06:38:38.810" v="1911" actId="1076"/>
          <ac:spMkLst>
            <pc:docMk/>
            <pc:sldMk cId="1661737741" sldId="329"/>
            <ac:spMk id="4" creationId="{00000000-0000-0000-0000-000000000000}"/>
          </ac:spMkLst>
        </pc:spChg>
        <pc:spChg chg="add mod">
          <ac:chgData name="Mari Sian.Whittaker - SCH.539" userId="S::msianwhittaker@educ.somerset.gov.uk::5578d3dd-76cd-4967-a8a2-8969f155d436" providerId="AD" clId="Web-{DA4FF90D-2F26-5C8E-8C8D-39EB790E1BDA}" dt="2019-02-05T06:39:06.388" v="1935" actId="1076"/>
          <ac:spMkLst>
            <pc:docMk/>
            <pc:sldMk cId="1661737741" sldId="329"/>
            <ac:spMk id="5" creationId="{E2B06E77-9427-4137-82C8-2CDCECF39923}"/>
          </ac:spMkLst>
        </pc:spChg>
        <pc:spChg chg="mod">
          <ac:chgData name="Mari Sian.Whittaker - SCH.539" userId="S::msianwhittaker@educ.somerset.gov.uk::5578d3dd-76cd-4967-a8a2-8969f155d436" providerId="AD" clId="Web-{DA4FF90D-2F26-5C8E-8C8D-39EB790E1BDA}" dt="2019-02-05T06:38:41.482" v="1912" actId="1076"/>
          <ac:spMkLst>
            <pc:docMk/>
            <pc:sldMk cId="1661737741" sldId="329"/>
            <ac:spMk id="6" creationId="{00000000-0000-0000-0000-000000000000}"/>
          </ac:spMkLst>
        </pc:spChg>
        <pc:spChg chg="del">
          <ac:chgData name="Mari Sian.Whittaker - SCH.539" userId="S::msianwhittaker@educ.somerset.gov.uk::5578d3dd-76cd-4967-a8a2-8969f155d436" providerId="AD" clId="Web-{DA4FF90D-2F26-5C8E-8C8D-39EB790E1BDA}" dt="2019-02-05T06:32:57.277" v="1588"/>
          <ac:spMkLst>
            <pc:docMk/>
            <pc:sldMk cId="1661737741" sldId="329"/>
            <ac:spMk id="9" creationId="{CF09B67B-5ECD-4E0C-8E36-924BF4FE0445}"/>
          </ac:spMkLst>
        </pc:spChg>
        <pc:picChg chg="mod">
          <ac:chgData name="Mari Sian.Whittaker - SCH.539" userId="S::msianwhittaker@educ.somerset.gov.uk::5578d3dd-76cd-4967-a8a2-8969f155d436" providerId="AD" clId="Web-{DA4FF90D-2F26-5C8E-8C8D-39EB790E1BDA}" dt="2019-02-05T06:38:36.122" v="1910" actId="1076"/>
          <ac:picMkLst>
            <pc:docMk/>
            <pc:sldMk cId="1661737741" sldId="329"/>
            <ac:picMk id="3" creationId="{E0B7A5F1-CA1B-4F6F-997A-4FB37CAEFBCD}"/>
          </ac:picMkLst>
        </pc:picChg>
      </pc:sldChg>
    </pc:docChg>
  </pc:docChgLst>
  <pc:docChgLst>
    <pc:chgData name="Mari Sian.Whittaker - SCH.539" userId="S::msianwhittaker@educ.somerset.gov.uk::5578d3dd-76cd-4967-a8a2-8969f155d436" providerId="AD" clId="Web-{05CFD04B-E98F-EB2B-4611-1E3E0F81923B}"/>
    <pc:docChg chg="modSld">
      <pc:chgData name="Mari Sian.Whittaker - SCH.539" userId="S::msianwhittaker@educ.somerset.gov.uk::5578d3dd-76cd-4967-a8a2-8969f155d436" providerId="AD" clId="Web-{05CFD04B-E98F-EB2B-4611-1E3E0F81923B}" dt="2019-02-01T20:06:02.773" v="3"/>
      <pc:docMkLst>
        <pc:docMk/>
      </pc:docMkLst>
      <pc:sldChg chg="addSp delSp modSp mod setBg">
        <pc:chgData name="Mari Sian.Whittaker - SCH.539" userId="S::msianwhittaker@educ.somerset.gov.uk::5578d3dd-76cd-4967-a8a2-8969f155d436" providerId="AD" clId="Web-{05CFD04B-E98F-EB2B-4611-1E3E0F81923B}" dt="2019-02-01T20:06:02.773" v="3"/>
        <pc:sldMkLst>
          <pc:docMk/>
          <pc:sldMk cId="109857222" sldId="256"/>
        </pc:sldMkLst>
        <pc:spChg chg="mod">
          <ac:chgData name="Mari Sian.Whittaker - SCH.539" userId="S::msianwhittaker@educ.somerset.gov.uk::5578d3dd-76cd-4967-a8a2-8969f155d436" providerId="AD" clId="Web-{05CFD04B-E98F-EB2B-4611-1E3E0F81923B}" dt="2019-02-01T20:06:02.773" v="3"/>
          <ac:spMkLst>
            <pc:docMk/>
            <pc:sldMk cId="109857222" sldId="256"/>
            <ac:spMk id="2" creationId="{00000000-0000-0000-0000-000000000000}"/>
          </ac:spMkLst>
        </pc:spChg>
        <pc:spChg chg="del">
          <ac:chgData name="Mari Sian.Whittaker - SCH.539" userId="S::msianwhittaker@educ.somerset.gov.uk::5578d3dd-76cd-4967-a8a2-8969f155d436" providerId="AD" clId="Web-{05CFD04B-E98F-EB2B-4611-1E3E0F81923B}" dt="2019-02-01T20:05:55.804" v="0"/>
          <ac:spMkLst>
            <pc:docMk/>
            <pc:sldMk cId="109857222" sldId="256"/>
            <ac:spMk id="3" creationId="{00000000-0000-0000-0000-000000000000}"/>
          </ac:spMkLst>
        </pc:spChg>
        <pc:spChg chg="add">
          <ac:chgData name="Mari Sian.Whittaker - SCH.539" userId="S::msianwhittaker@educ.somerset.gov.uk::5578d3dd-76cd-4967-a8a2-8969f155d436" providerId="AD" clId="Web-{05CFD04B-E98F-EB2B-4611-1E3E0F81923B}" dt="2019-02-01T20:06:02.773" v="3"/>
          <ac:spMkLst>
            <pc:docMk/>
            <pc:sldMk cId="109857222" sldId="256"/>
            <ac:spMk id="9" creationId="{74426AB7-D619-4515-962A-BC83909EC015}"/>
          </ac:spMkLst>
        </pc:spChg>
        <pc:spChg chg="add">
          <ac:chgData name="Mari Sian.Whittaker - SCH.539" userId="S::msianwhittaker@educ.somerset.gov.uk::5578d3dd-76cd-4967-a8a2-8969f155d436" providerId="AD" clId="Web-{05CFD04B-E98F-EB2B-4611-1E3E0F81923B}" dt="2019-02-01T20:06:02.773" v="3"/>
          <ac:spMkLst>
            <pc:docMk/>
            <pc:sldMk cId="109857222" sldId="256"/>
            <ac:spMk id="11" creationId="{DE47DF98-723F-4AAC-ABCF-CACBC438F78F}"/>
          </ac:spMkLst>
        </pc:spChg>
        <pc:picChg chg="add mod">
          <ac:chgData name="Mari Sian.Whittaker - SCH.539" userId="S::msianwhittaker@educ.somerset.gov.uk::5578d3dd-76cd-4967-a8a2-8969f155d436" providerId="AD" clId="Web-{05CFD04B-E98F-EB2B-4611-1E3E0F81923B}" dt="2019-02-01T20:06:02.773" v="3"/>
          <ac:picMkLst>
            <pc:docMk/>
            <pc:sldMk cId="109857222" sldId="256"/>
            <ac:picMk id="4" creationId="{A82DBD52-8541-426F-BA65-0B917A6DE8FA}"/>
          </ac:picMkLst>
        </pc:picChg>
        <pc:cxnChg chg="add">
          <ac:chgData name="Mari Sian.Whittaker - SCH.539" userId="S::msianwhittaker@educ.somerset.gov.uk::5578d3dd-76cd-4967-a8a2-8969f155d436" providerId="AD" clId="Web-{05CFD04B-E98F-EB2B-4611-1E3E0F81923B}" dt="2019-02-01T20:06:02.773" v="3"/>
          <ac:cxnSpMkLst>
            <pc:docMk/>
            <pc:sldMk cId="109857222" sldId="256"/>
            <ac:cxnSpMk id="13" creationId="{EA29FC7C-9308-4FDE-8DCA-405668055B0F}"/>
          </ac:cxnSpMkLst>
        </pc:cxnChg>
      </pc:sldChg>
    </pc:docChg>
  </pc:docChgLst>
  <pc:docChgLst>
    <pc:chgData name="Mari Sian.Whittaker - SCH.539" userId="S::msianwhittaker@educ.somerset.gov.uk::5578d3dd-76cd-4967-a8a2-8969f155d436" providerId="AD" clId="Web-{0BBE080F-5D87-83E7-9960-844155A2BF30}"/>
    <pc:docChg chg="addSld delSld modSld sldOrd">
      <pc:chgData name="Mari Sian.Whittaker - SCH.539" userId="S::msianwhittaker@educ.somerset.gov.uk::5578d3dd-76cd-4967-a8a2-8969f155d436" providerId="AD" clId="Web-{0BBE080F-5D87-83E7-9960-844155A2BF30}" dt="2019-02-02T15:44:16.457" v="6991" actId="20577"/>
      <pc:docMkLst>
        <pc:docMk/>
      </pc:docMkLst>
      <pc:sldChg chg="addSp delSp modSp">
        <pc:chgData name="Mari Sian.Whittaker - SCH.539" userId="S::msianwhittaker@educ.somerset.gov.uk::5578d3dd-76cd-4967-a8a2-8969f155d436" providerId="AD" clId="Web-{0BBE080F-5D87-83E7-9960-844155A2BF30}" dt="2019-02-02T06:12:30.280" v="200" actId="20577"/>
        <pc:sldMkLst>
          <pc:docMk/>
          <pc:sldMk cId="109857222" sldId="256"/>
        </pc:sldMkLst>
        <pc:spChg chg="mod">
          <ac:chgData name="Mari Sian.Whittaker - SCH.539" userId="S::msianwhittaker@educ.somerset.gov.uk::5578d3dd-76cd-4967-a8a2-8969f155d436" providerId="AD" clId="Web-{0BBE080F-5D87-83E7-9960-844155A2BF30}" dt="2019-02-02T06:09:58.029" v="76"/>
          <ac:spMkLst>
            <pc:docMk/>
            <pc:sldMk cId="109857222" sldId="256"/>
            <ac:spMk id="2" creationId="{00000000-0000-0000-0000-000000000000}"/>
          </ac:spMkLst>
        </pc:spChg>
        <pc:spChg chg="add mod">
          <ac:chgData name="Mari Sian.Whittaker - SCH.539" userId="S::msianwhittaker@educ.somerset.gov.uk::5578d3dd-76cd-4967-a8a2-8969f155d436" providerId="AD" clId="Web-{0BBE080F-5D87-83E7-9960-844155A2BF30}" dt="2019-02-02T06:12:30.280" v="200" actId="20577"/>
          <ac:spMkLst>
            <pc:docMk/>
            <pc:sldMk cId="109857222" sldId="256"/>
            <ac:spMk id="3" creationId="{1AA05299-6956-4D42-AC88-AE811489640D}"/>
          </ac:spMkLst>
        </pc:spChg>
        <pc:spChg chg="del">
          <ac:chgData name="Mari Sian.Whittaker - SCH.539" userId="S::msianwhittaker@educ.somerset.gov.uk::5578d3dd-76cd-4967-a8a2-8969f155d436" providerId="AD" clId="Web-{0BBE080F-5D87-83E7-9960-844155A2BF30}" dt="2019-02-02T06:09:58.029" v="76"/>
          <ac:spMkLst>
            <pc:docMk/>
            <pc:sldMk cId="109857222" sldId="256"/>
            <ac:spMk id="9" creationId="{74426AB7-D619-4515-962A-BC83909EC015}"/>
          </ac:spMkLst>
        </pc:spChg>
        <pc:spChg chg="del">
          <ac:chgData name="Mari Sian.Whittaker - SCH.539" userId="S::msianwhittaker@educ.somerset.gov.uk::5578d3dd-76cd-4967-a8a2-8969f155d436" providerId="AD" clId="Web-{0BBE080F-5D87-83E7-9960-844155A2BF30}" dt="2019-02-02T06:09:58.029" v="76"/>
          <ac:spMkLst>
            <pc:docMk/>
            <pc:sldMk cId="109857222" sldId="256"/>
            <ac:spMk id="11" creationId="{DE47DF98-723F-4AAC-ABCF-CACBC438F78F}"/>
          </ac:spMkLst>
        </pc:spChg>
        <pc:spChg chg="add">
          <ac:chgData name="Mari Sian.Whittaker - SCH.539" userId="S::msianwhittaker@educ.somerset.gov.uk::5578d3dd-76cd-4967-a8a2-8969f155d436" providerId="AD" clId="Web-{0BBE080F-5D87-83E7-9960-844155A2BF30}" dt="2019-02-02T06:09:58.029" v="76"/>
          <ac:spMkLst>
            <pc:docMk/>
            <pc:sldMk cId="109857222" sldId="256"/>
            <ac:spMk id="18" creationId="{4038CB10-1F5C-4D54-9DF7-12586DE5B007}"/>
          </ac:spMkLst>
        </pc:spChg>
        <pc:spChg chg="add">
          <ac:chgData name="Mari Sian.Whittaker - SCH.539" userId="S::msianwhittaker@educ.somerset.gov.uk::5578d3dd-76cd-4967-a8a2-8969f155d436" providerId="AD" clId="Web-{0BBE080F-5D87-83E7-9960-844155A2BF30}" dt="2019-02-02T06:09:58.029" v="76"/>
          <ac:spMkLst>
            <pc:docMk/>
            <pc:sldMk cId="109857222" sldId="256"/>
            <ac:spMk id="20" creationId="{73ED6512-6858-4552-B699-9A97FE9A4EA2}"/>
          </ac:spMkLst>
        </pc:spChg>
        <pc:picChg chg="mod">
          <ac:chgData name="Mari Sian.Whittaker - SCH.539" userId="S::msianwhittaker@educ.somerset.gov.uk::5578d3dd-76cd-4967-a8a2-8969f155d436" providerId="AD" clId="Web-{0BBE080F-5D87-83E7-9960-844155A2BF30}" dt="2019-02-02T06:09:58.029" v="76"/>
          <ac:picMkLst>
            <pc:docMk/>
            <pc:sldMk cId="109857222" sldId="256"/>
            <ac:picMk id="4" creationId="{A82DBD52-8541-426F-BA65-0B917A6DE8FA}"/>
          </ac:picMkLst>
        </pc:picChg>
        <pc:cxnChg chg="del">
          <ac:chgData name="Mari Sian.Whittaker - SCH.539" userId="S::msianwhittaker@educ.somerset.gov.uk::5578d3dd-76cd-4967-a8a2-8969f155d436" providerId="AD" clId="Web-{0BBE080F-5D87-83E7-9960-844155A2BF30}" dt="2019-02-02T06:09:58.029" v="76"/>
          <ac:cxnSpMkLst>
            <pc:docMk/>
            <pc:sldMk cId="109857222" sldId="256"/>
            <ac:cxnSpMk id="13" creationId="{EA29FC7C-9308-4FDE-8DCA-405668055B0F}"/>
          </ac:cxnSpMkLst>
        </pc:cxnChg>
      </pc:sldChg>
      <pc:sldChg chg="modSp ord">
        <pc:chgData name="Mari Sian.Whittaker - SCH.539" userId="S::msianwhittaker@educ.somerset.gov.uk::5578d3dd-76cd-4967-a8a2-8969f155d436" providerId="AD" clId="Web-{0BBE080F-5D87-83E7-9960-844155A2BF30}" dt="2019-02-02T15:41:03.692" v="6930"/>
        <pc:sldMkLst>
          <pc:docMk/>
          <pc:sldMk cId="909968622" sldId="257"/>
        </pc:sldMkLst>
        <pc:spChg chg="mod">
          <ac:chgData name="Mari Sian.Whittaker - SCH.539" userId="S::msianwhittaker@educ.somerset.gov.uk::5578d3dd-76cd-4967-a8a2-8969f155d436" providerId="AD" clId="Web-{0BBE080F-5D87-83E7-9960-844155A2BF30}" dt="2019-02-02T08:31:55.896" v="2525" actId="1076"/>
          <ac:spMkLst>
            <pc:docMk/>
            <pc:sldMk cId="909968622" sldId="257"/>
            <ac:spMk id="2" creationId="{2D2E4B5F-E024-4FD9-BE08-3C7734F9889B}"/>
          </ac:spMkLst>
        </pc:spChg>
      </pc:sldChg>
      <pc:sldChg chg="ord">
        <pc:chgData name="Mari Sian.Whittaker - SCH.539" userId="S::msianwhittaker@educ.somerset.gov.uk::5578d3dd-76cd-4967-a8a2-8969f155d436" providerId="AD" clId="Web-{0BBE080F-5D87-83E7-9960-844155A2BF30}" dt="2019-02-02T10:17:46.919" v="3733"/>
        <pc:sldMkLst>
          <pc:docMk/>
          <pc:sldMk cId="3290973868" sldId="261"/>
        </pc:sldMkLst>
      </pc:sldChg>
      <pc:sldChg chg="addSp modSp">
        <pc:chgData name="Mari Sian.Whittaker - SCH.539" userId="S::msianwhittaker@educ.somerset.gov.uk::5578d3dd-76cd-4967-a8a2-8969f155d436" providerId="AD" clId="Web-{0BBE080F-5D87-83E7-9960-844155A2BF30}" dt="2019-02-02T06:49:07.522" v="1408" actId="1076"/>
        <pc:sldMkLst>
          <pc:docMk/>
          <pc:sldMk cId="2048740487" sldId="262"/>
        </pc:sldMkLst>
        <pc:spChg chg="add mod">
          <ac:chgData name="Mari Sian.Whittaker - SCH.539" userId="S::msianwhittaker@educ.somerset.gov.uk::5578d3dd-76cd-4967-a8a2-8969f155d436" providerId="AD" clId="Web-{0BBE080F-5D87-83E7-9960-844155A2BF30}" dt="2019-02-02T06:28:30.092" v="438"/>
          <ac:spMkLst>
            <pc:docMk/>
            <pc:sldMk cId="2048740487" sldId="262"/>
            <ac:spMk id="2" creationId="{C0FA75E3-56A9-4C05-A280-B8DD27A8527B}"/>
          </ac:spMkLst>
        </pc:spChg>
        <pc:spChg chg="mod">
          <ac:chgData name="Mari Sian.Whittaker - SCH.539" userId="S::msianwhittaker@educ.somerset.gov.uk::5578d3dd-76cd-4967-a8a2-8969f155d436" providerId="AD" clId="Web-{0BBE080F-5D87-83E7-9960-844155A2BF30}" dt="2019-02-02T06:49:07.522" v="1408" actId="1076"/>
          <ac:spMkLst>
            <pc:docMk/>
            <pc:sldMk cId="2048740487" sldId="262"/>
            <ac:spMk id="3" creationId="{3B874713-63B8-4F3E-BF5A-35CD006AFDE9}"/>
          </ac:spMkLst>
        </pc:spChg>
      </pc:sldChg>
      <pc:sldChg chg="addSp delSp modSp new ord">
        <pc:chgData name="Mari Sian.Whittaker - SCH.539" userId="S::msianwhittaker@educ.somerset.gov.uk::5578d3dd-76cd-4967-a8a2-8969f155d436" providerId="AD" clId="Web-{0BBE080F-5D87-83E7-9960-844155A2BF30}" dt="2019-02-02T06:48:24.584" v="1400" actId="1076"/>
        <pc:sldMkLst>
          <pc:docMk/>
          <pc:sldMk cId="3005548225" sldId="263"/>
        </pc:sldMkLst>
        <pc:spChg chg="del mod">
          <ac:chgData name="Mari Sian.Whittaker - SCH.539" userId="S::msianwhittaker@educ.somerset.gov.uk::5578d3dd-76cd-4967-a8a2-8969f155d436" providerId="AD" clId="Web-{0BBE080F-5D87-83E7-9960-844155A2BF30}" dt="2019-02-02T06:48:07.459" v="1395"/>
          <ac:spMkLst>
            <pc:docMk/>
            <pc:sldMk cId="3005548225" sldId="263"/>
            <ac:spMk id="2" creationId="{675BB698-45F3-4B05-9DFB-2AAA0947324B}"/>
          </ac:spMkLst>
        </pc:spChg>
        <pc:spChg chg="del">
          <ac:chgData name="Mari Sian.Whittaker - SCH.539" userId="S::msianwhittaker@educ.somerset.gov.uk::5578d3dd-76cd-4967-a8a2-8969f155d436" providerId="AD" clId="Web-{0BBE080F-5D87-83E7-9960-844155A2BF30}" dt="2019-02-02T06:13:13.124" v="260"/>
          <ac:spMkLst>
            <pc:docMk/>
            <pc:sldMk cId="3005548225" sldId="263"/>
            <ac:spMk id="3" creationId="{B014E467-BDBD-4891-884D-55F521746E37}"/>
          </ac:spMkLst>
        </pc:spChg>
        <pc:spChg chg="add mod">
          <ac:chgData name="Mari Sian.Whittaker - SCH.539" userId="S::msianwhittaker@educ.somerset.gov.uk::5578d3dd-76cd-4967-a8a2-8969f155d436" providerId="AD" clId="Web-{0BBE080F-5D87-83E7-9960-844155A2BF30}" dt="2019-02-02T06:48:24.584" v="1400" actId="1076"/>
          <ac:spMkLst>
            <pc:docMk/>
            <pc:sldMk cId="3005548225" sldId="263"/>
            <ac:spMk id="4" creationId="{E4B0355F-8DA0-4A13-BD6F-A8D7487C5B75}"/>
          </ac:spMkLst>
        </pc:spChg>
      </pc:sldChg>
      <pc:sldChg chg="addSp delSp modSp new ord">
        <pc:chgData name="Mari Sian.Whittaker - SCH.539" userId="S::msianwhittaker@educ.somerset.gov.uk::5578d3dd-76cd-4967-a8a2-8969f155d436" providerId="AD" clId="Web-{0BBE080F-5D87-83E7-9960-844155A2BF30}" dt="2019-02-02T06:48:54.991" v="1407" actId="20577"/>
        <pc:sldMkLst>
          <pc:docMk/>
          <pc:sldMk cId="2390603365" sldId="264"/>
        </pc:sldMkLst>
        <pc:spChg chg="mod">
          <ac:chgData name="Mari Sian.Whittaker - SCH.539" userId="S::msianwhittaker@educ.somerset.gov.uk::5578d3dd-76cd-4967-a8a2-8969f155d436" providerId="AD" clId="Web-{0BBE080F-5D87-83E7-9960-844155A2BF30}" dt="2019-02-02T06:45:11.208" v="1318" actId="1076"/>
          <ac:spMkLst>
            <pc:docMk/>
            <pc:sldMk cId="2390603365" sldId="264"/>
            <ac:spMk id="2" creationId="{733C0E9B-20E5-4C4B-838A-7F2F7EA7739F}"/>
          </ac:spMkLst>
        </pc:spChg>
        <pc:spChg chg="mod">
          <ac:chgData name="Mari Sian.Whittaker - SCH.539" userId="S::msianwhittaker@educ.somerset.gov.uk::5578d3dd-76cd-4967-a8a2-8969f155d436" providerId="AD" clId="Web-{0BBE080F-5D87-83E7-9960-844155A2BF30}" dt="2019-02-02T06:48:54.991" v="1407" actId="20577"/>
          <ac:spMkLst>
            <pc:docMk/>
            <pc:sldMk cId="2390603365" sldId="264"/>
            <ac:spMk id="3" creationId="{9BBCAFC9-DEBE-4D10-BB93-7CDDF4199CD2}"/>
          </ac:spMkLst>
        </pc:spChg>
        <pc:spChg chg="add del mod">
          <ac:chgData name="Mari Sian.Whittaker - SCH.539" userId="S::msianwhittaker@educ.somerset.gov.uk::5578d3dd-76cd-4967-a8a2-8969f155d436" providerId="AD" clId="Web-{0BBE080F-5D87-83E7-9960-844155A2BF30}" dt="2019-02-02T06:29:00.030" v="441"/>
          <ac:spMkLst>
            <pc:docMk/>
            <pc:sldMk cId="2390603365" sldId="264"/>
            <ac:spMk id="4" creationId="{0FEA0182-DA49-4660-A6B8-622D4EE23051}"/>
          </ac:spMkLst>
        </pc:spChg>
      </pc:sldChg>
      <pc:sldChg chg="addSp delSp modSp new">
        <pc:chgData name="Mari Sian.Whittaker - SCH.539" userId="S::msianwhittaker@educ.somerset.gov.uk::5578d3dd-76cd-4967-a8a2-8969f155d436" providerId="AD" clId="Web-{0BBE080F-5D87-83E7-9960-844155A2BF30}" dt="2019-02-02T09:06:55.519" v="2816" actId="20577"/>
        <pc:sldMkLst>
          <pc:docMk/>
          <pc:sldMk cId="479331362" sldId="265"/>
        </pc:sldMkLst>
        <pc:spChg chg="mod">
          <ac:chgData name="Mari Sian.Whittaker - SCH.539" userId="S::msianwhittaker@educ.somerset.gov.uk::5578d3dd-76cd-4967-a8a2-8969f155d436" providerId="AD" clId="Web-{0BBE080F-5D87-83E7-9960-844155A2BF30}" dt="2019-02-02T09:06:55.519" v="2816" actId="20577"/>
          <ac:spMkLst>
            <pc:docMk/>
            <pc:sldMk cId="479331362" sldId="265"/>
            <ac:spMk id="2" creationId="{04381E41-B84A-4342-9BDB-A61E09C22136}"/>
          </ac:spMkLst>
        </pc:spChg>
        <pc:spChg chg="del">
          <ac:chgData name="Mari Sian.Whittaker - SCH.539" userId="S::msianwhittaker@educ.somerset.gov.uk::5578d3dd-76cd-4967-a8a2-8969f155d436" providerId="AD" clId="Web-{0BBE080F-5D87-83E7-9960-844155A2BF30}" dt="2019-02-02T06:49:58.179" v="1429"/>
          <ac:spMkLst>
            <pc:docMk/>
            <pc:sldMk cId="479331362" sldId="265"/>
            <ac:spMk id="3" creationId="{ACD5C519-024A-4892-AB7A-46D61153D03A}"/>
          </ac:spMkLst>
        </pc:spChg>
        <pc:spChg chg="add del mod">
          <ac:chgData name="Mari Sian.Whittaker - SCH.539" userId="S::msianwhittaker@educ.somerset.gov.uk::5578d3dd-76cd-4967-a8a2-8969f155d436" providerId="AD" clId="Web-{0BBE080F-5D87-83E7-9960-844155A2BF30}" dt="2019-02-02T06:50:41.898" v="1434"/>
          <ac:spMkLst>
            <pc:docMk/>
            <pc:sldMk cId="479331362" sldId="265"/>
            <ac:spMk id="4" creationId="{9CF52235-9C8F-4D6C-B062-4FA227F40B33}"/>
          </ac:spMkLst>
        </pc:spChg>
        <pc:spChg chg="add del mod">
          <ac:chgData name="Mari Sian.Whittaker - SCH.539" userId="S::msianwhittaker@educ.somerset.gov.uk::5578d3dd-76cd-4967-a8a2-8969f155d436" providerId="AD" clId="Web-{0BBE080F-5D87-83E7-9960-844155A2BF30}" dt="2019-02-02T06:51:19.476" v="1438"/>
          <ac:spMkLst>
            <pc:docMk/>
            <pc:sldMk cId="479331362" sldId="265"/>
            <ac:spMk id="5" creationId="{11FCCD66-DC06-4DBA-A6EC-A5C7F8D11B88}"/>
          </ac:spMkLst>
        </pc:spChg>
        <pc:spChg chg="add del mod">
          <ac:chgData name="Mari Sian.Whittaker - SCH.539" userId="S::msianwhittaker@educ.somerset.gov.uk::5578d3dd-76cd-4967-a8a2-8969f155d436" providerId="AD" clId="Web-{0BBE080F-5D87-83E7-9960-844155A2BF30}" dt="2019-02-02T06:52:27.804" v="1490"/>
          <ac:spMkLst>
            <pc:docMk/>
            <pc:sldMk cId="479331362" sldId="265"/>
            <ac:spMk id="6" creationId="{1B62BB7A-95A5-4A14-88F2-9097B015EAF4}"/>
          </ac:spMkLst>
        </pc:spChg>
        <pc:picChg chg="add mod modCrop">
          <ac:chgData name="Mari Sian.Whittaker - SCH.539" userId="S::msianwhittaker@educ.somerset.gov.uk::5578d3dd-76cd-4967-a8a2-8969f155d436" providerId="AD" clId="Web-{0BBE080F-5D87-83E7-9960-844155A2BF30}" dt="2019-02-02T09:06:04.065" v="2803" actId="1076"/>
          <ac:picMkLst>
            <pc:docMk/>
            <pc:sldMk cId="479331362" sldId="265"/>
            <ac:picMk id="7" creationId="{7F2D4824-326E-4ACC-8A60-CF906C2F9A78}"/>
          </ac:picMkLst>
        </pc:picChg>
      </pc:sldChg>
      <pc:sldChg chg="addSp delSp modSp new mod ord setBg addAnim delAnim modAnim modNotes">
        <pc:chgData name="Mari Sian.Whittaker - SCH.539" userId="S::msianwhittaker@educ.somerset.gov.uk::5578d3dd-76cd-4967-a8a2-8969f155d436" providerId="AD" clId="Web-{0BBE080F-5D87-83E7-9960-844155A2BF30}" dt="2019-02-02T11:32:49.922" v="5159"/>
        <pc:sldMkLst>
          <pc:docMk/>
          <pc:sldMk cId="1114908391" sldId="266"/>
        </pc:sldMkLst>
        <pc:spChg chg="mod ord">
          <ac:chgData name="Mari Sian.Whittaker - SCH.539" userId="S::msianwhittaker@educ.somerset.gov.uk::5578d3dd-76cd-4967-a8a2-8969f155d436" providerId="AD" clId="Web-{0BBE080F-5D87-83E7-9960-844155A2BF30}" dt="2019-02-02T09:11:53.614" v="2963" actId="20577"/>
          <ac:spMkLst>
            <pc:docMk/>
            <pc:sldMk cId="1114908391" sldId="266"/>
            <ac:spMk id="2" creationId="{20D0FA40-EA62-4CED-8545-070B1ED25E68}"/>
          </ac:spMkLst>
        </pc:spChg>
        <pc:spChg chg="add mod">
          <ac:chgData name="Mari Sian.Whittaker - SCH.539" userId="S::msianwhittaker@educ.somerset.gov.uk::5578d3dd-76cd-4967-a8a2-8969f155d436" providerId="AD" clId="Web-{0BBE080F-5D87-83E7-9960-844155A2BF30}" dt="2019-02-02T11:31:49.939" v="5128" actId="1076"/>
          <ac:spMkLst>
            <pc:docMk/>
            <pc:sldMk cId="1114908391" sldId="266"/>
            <ac:spMk id="3" creationId="{0CFA9E2A-F37C-449C-A8E1-B1A6462C7086}"/>
          </ac:spMkLst>
        </pc:spChg>
        <pc:spChg chg="del">
          <ac:chgData name="Mari Sian.Whittaker - SCH.539" userId="S::msianwhittaker@educ.somerset.gov.uk::5578d3dd-76cd-4967-a8a2-8969f155d436" providerId="AD" clId="Web-{0BBE080F-5D87-83E7-9960-844155A2BF30}" dt="2019-02-02T07:12:33.500" v="1503"/>
          <ac:spMkLst>
            <pc:docMk/>
            <pc:sldMk cId="1114908391" sldId="266"/>
            <ac:spMk id="3" creationId="{448E61AA-95EE-4482-9DBD-034D477B344F}"/>
          </ac:spMkLst>
        </pc:spChg>
        <pc:spChg chg="add del">
          <ac:chgData name="Mari Sian.Whittaker - SCH.539" userId="S::msianwhittaker@educ.somerset.gov.uk::5578d3dd-76cd-4967-a8a2-8969f155d436" providerId="AD" clId="Web-{0BBE080F-5D87-83E7-9960-844155A2BF30}" dt="2019-02-02T07:14:12.735" v="1524"/>
          <ac:spMkLst>
            <pc:docMk/>
            <pc:sldMk cId="1114908391" sldId="266"/>
            <ac:spMk id="6" creationId="{A4AC5506-6312-4701-8D3C-40187889A947}"/>
          </ac:spMkLst>
        </pc:spChg>
        <pc:spChg chg="add del">
          <ac:chgData name="Mari Sian.Whittaker - SCH.539" userId="S::msianwhittaker@educ.somerset.gov.uk::5578d3dd-76cd-4967-a8a2-8969f155d436" providerId="AD" clId="Web-{0BBE080F-5D87-83E7-9960-844155A2BF30}" dt="2019-02-02T07:15:00.360" v="1538"/>
          <ac:spMkLst>
            <pc:docMk/>
            <pc:sldMk cId="1114908391" sldId="266"/>
            <ac:spMk id="7" creationId="{823AC064-BC96-4F32-8AE1-B2FD38754823}"/>
          </ac:spMkLst>
        </pc:spChg>
        <pc:spChg chg="add del">
          <ac:chgData name="Mari Sian.Whittaker - SCH.539" userId="S::msianwhittaker@educ.somerset.gov.uk::5578d3dd-76cd-4967-a8a2-8969f155d436" providerId="AD" clId="Web-{0BBE080F-5D87-83E7-9960-844155A2BF30}" dt="2019-02-02T07:14:10.188" v="1522"/>
          <ac:spMkLst>
            <pc:docMk/>
            <pc:sldMk cId="1114908391" sldId="266"/>
            <ac:spMk id="9" creationId="{37C89E4B-3C9F-44B9-8B86-D9E3D112D8EC}"/>
          </ac:spMkLst>
        </pc:spChg>
        <pc:spChg chg="add del">
          <ac:chgData name="Mari Sian.Whittaker - SCH.539" userId="S::msianwhittaker@educ.somerset.gov.uk::5578d3dd-76cd-4967-a8a2-8969f155d436" providerId="AD" clId="Web-{0BBE080F-5D87-83E7-9960-844155A2BF30}" dt="2019-02-02T07:14:47.657" v="1531"/>
          <ac:spMkLst>
            <pc:docMk/>
            <pc:sldMk cId="1114908391" sldId="266"/>
            <ac:spMk id="10" creationId="{6753252F-4873-4F63-801D-CC719279A7D5}"/>
          </ac:spMkLst>
        </pc:spChg>
        <pc:spChg chg="add del">
          <ac:chgData name="Mari Sian.Whittaker - SCH.539" userId="S::msianwhittaker@educ.somerset.gov.uk::5578d3dd-76cd-4967-a8a2-8969f155d436" providerId="AD" clId="Web-{0BBE080F-5D87-83E7-9960-844155A2BF30}" dt="2019-02-02T07:14:56.188" v="1533"/>
          <ac:spMkLst>
            <pc:docMk/>
            <pc:sldMk cId="1114908391" sldId="266"/>
            <ac:spMk id="12" creationId="{61B91595-DF01-4E8B-80BF-B812BA9BFDB5}"/>
          </ac:spMkLst>
        </pc:spChg>
        <pc:spChg chg="add del">
          <ac:chgData name="Mari Sian.Whittaker - SCH.539" userId="S::msianwhittaker@educ.somerset.gov.uk::5578d3dd-76cd-4967-a8a2-8969f155d436" providerId="AD" clId="Web-{0BBE080F-5D87-83E7-9960-844155A2BF30}" dt="2019-02-02T07:14:56.188" v="1533"/>
          <ac:spMkLst>
            <pc:docMk/>
            <pc:sldMk cId="1114908391" sldId="266"/>
            <ac:spMk id="14" creationId="{8AC533DD-1CF6-4A33-852D-3877441533AB}"/>
          </ac:spMkLst>
        </pc:spChg>
        <pc:spChg chg="add del">
          <ac:chgData name="Mari Sian.Whittaker - SCH.539" userId="S::msianwhittaker@educ.somerset.gov.uk::5578d3dd-76cd-4967-a8a2-8969f155d436" providerId="AD" clId="Web-{0BBE080F-5D87-83E7-9960-844155A2BF30}" dt="2019-02-02T07:14:47.657" v="1531"/>
          <ac:spMkLst>
            <pc:docMk/>
            <pc:sldMk cId="1114908391" sldId="266"/>
            <ac:spMk id="15" creationId="{047C8CCB-F95D-4249-92DD-651249D3535A}"/>
          </ac:spMkLst>
        </pc:spChg>
        <pc:spChg chg="add del mod">
          <ac:chgData name="Mari Sian.Whittaker - SCH.539" userId="S::msianwhittaker@educ.somerset.gov.uk::5578d3dd-76cd-4967-a8a2-8969f155d436" providerId="AD" clId="Web-{0BBE080F-5D87-83E7-9960-844155A2BF30}" dt="2019-02-02T07:18:31.533" v="1579"/>
          <ac:spMkLst>
            <pc:docMk/>
            <pc:sldMk cId="1114908391" sldId="266"/>
            <ac:spMk id="16" creationId="{8FC83E81-6A61-4918-9C96-99559E7F38FD}"/>
          </ac:spMkLst>
        </pc:spChg>
        <pc:spChg chg="add mod">
          <ac:chgData name="Mari Sian.Whittaker - SCH.539" userId="S::msianwhittaker@educ.somerset.gov.uk::5578d3dd-76cd-4967-a8a2-8969f155d436" providerId="AD" clId="Web-{0BBE080F-5D87-83E7-9960-844155A2BF30}" dt="2019-02-02T07:20:55.190" v="1616" actId="1076"/>
          <ac:spMkLst>
            <pc:docMk/>
            <pc:sldMk cId="1114908391" sldId="266"/>
            <ac:spMk id="17" creationId="{4AAB7BEE-F4D5-4F74-BF4C-10666B1AA7E7}"/>
          </ac:spMkLst>
        </pc:spChg>
        <pc:spChg chg="add mod">
          <ac:chgData name="Mari Sian.Whittaker - SCH.539" userId="S::msianwhittaker@educ.somerset.gov.uk::5578d3dd-76cd-4967-a8a2-8969f155d436" providerId="AD" clId="Web-{0BBE080F-5D87-83E7-9960-844155A2BF30}" dt="2019-02-02T07:32:45.617" v="1794" actId="1076"/>
          <ac:spMkLst>
            <pc:docMk/>
            <pc:sldMk cId="1114908391" sldId="266"/>
            <ac:spMk id="18" creationId="{D1723101-F16E-4557-8F38-7F765C20C91B}"/>
          </ac:spMkLst>
        </pc:spChg>
        <pc:spChg chg="add mod">
          <ac:chgData name="Mari Sian.Whittaker - SCH.539" userId="S::msianwhittaker@educ.somerset.gov.uk::5578d3dd-76cd-4967-a8a2-8969f155d436" providerId="AD" clId="Web-{0BBE080F-5D87-83E7-9960-844155A2BF30}" dt="2019-02-02T07:32:15.179" v="1793" actId="1076"/>
          <ac:spMkLst>
            <pc:docMk/>
            <pc:sldMk cId="1114908391" sldId="266"/>
            <ac:spMk id="19" creationId="{FEC6FE98-0956-4DB0-802B-4D6F693D9225}"/>
          </ac:spMkLst>
        </pc:spChg>
        <pc:spChg chg="add mod">
          <ac:chgData name="Mari Sian.Whittaker - SCH.539" userId="S::msianwhittaker@educ.somerset.gov.uk::5578d3dd-76cd-4967-a8a2-8969f155d436" providerId="AD" clId="Web-{0BBE080F-5D87-83E7-9960-844155A2BF30}" dt="2019-02-02T07:30:22.553" v="1756" actId="20577"/>
          <ac:spMkLst>
            <pc:docMk/>
            <pc:sldMk cId="1114908391" sldId="266"/>
            <ac:spMk id="20" creationId="{9CCC558C-6E9E-4C92-B3C7-9F89F8585180}"/>
          </ac:spMkLst>
        </pc:spChg>
        <pc:spChg chg="add mod">
          <ac:chgData name="Mari Sian.Whittaker - SCH.539" userId="S::msianwhittaker@educ.somerset.gov.uk::5578d3dd-76cd-4967-a8a2-8969f155d436" providerId="AD" clId="Web-{0BBE080F-5D87-83E7-9960-844155A2BF30}" dt="2019-02-02T07:39:48.902" v="1876" actId="14100"/>
          <ac:spMkLst>
            <pc:docMk/>
            <pc:sldMk cId="1114908391" sldId="266"/>
            <ac:spMk id="21" creationId="{0144C93E-0104-4A4C-9BC1-8C11B4077788}"/>
          </ac:spMkLst>
        </pc:spChg>
        <pc:spChg chg="add mod">
          <ac:chgData name="Mari Sian.Whittaker - SCH.539" userId="S::msianwhittaker@educ.somerset.gov.uk::5578d3dd-76cd-4967-a8a2-8969f155d436" providerId="AD" clId="Web-{0BBE080F-5D87-83E7-9960-844155A2BF30}" dt="2019-02-02T07:41:15.980" v="1880" actId="20577"/>
          <ac:spMkLst>
            <pc:docMk/>
            <pc:sldMk cId="1114908391" sldId="266"/>
            <ac:spMk id="22" creationId="{4BF178A0-45ED-4103-A626-EBE7BE14C50B}"/>
          </ac:spMkLst>
        </pc:spChg>
        <pc:spChg chg="add mod">
          <ac:chgData name="Mari Sian.Whittaker - SCH.539" userId="S::msianwhittaker@educ.somerset.gov.uk::5578d3dd-76cd-4967-a8a2-8969f155d436" providerId="AD" clId="Web-{0BBE080F-5D87-83E7-9960-844155A2BF30}" dt="2019-02-02T07:27:19.818" v="1737" actId="1076"/>
          <ac:spMkLst>
            <pc:docMk/>
            <pc:sldMk cId="1114908391" sldId="266"/>
            <ac:spMk id="23" creationId="{118DED4E-B6AF-41D5-A721-E7A5055730FF}"/>
          </ac:spMkLst>
        </pc:spChg>
        <pc:spChg chg="add mod">
          <ac:chgData name="Mari Sian.Whittaker - SCH.539" userId="S::msianwhittaker@educ.somerset.gov.uk::5578d3dd-76cd-4967-a8a2-8969f155d436" providerId="AD" clId="Web-{0BBE080F-5D87-83E7-9960-844155A2BF30}" dt="2019-02-02T07:31:21.585" v="1777" actId="14100"/>
          <ac:spMkLst>
            <pc:docMk/>
            <pc:sldMk cId="1114908391" sldId="266"/>
            <ac:spMk id="24" creationId="{25421B9F-F8F0-4F3B-8466-25882713AC2B}"/>
          </ac:spMkLst>
        </pc:spChg>
        <pc:spChg chg="add mod">
          <ac:chgData name="Mari Sian.Whittaker - SCH.539" userId="S::msianwhittaker@educ.somerset.gov.uk::5578d3dd-76cd-4967-a8a2-8969f155d436" providerId="AD" clId="Web-{0BBE080F-5D87-83E7-9960-844155A2BF30}" dt="2019-02-02T07:38:29.994" v="1853" actId="1076"/>
          <ac:spMkLst>
            <pc:docMk/>
            <pc:sldMk cId="1114908391" sldId="266"/>
            <ac:spMk id="25" creationId="{F95EFDD8-FAED-4701-8C73-C94A22B01787}"/>
          </ac:spMkLst>
        </pc:spChg>
        <pc:picChg chg="add mod ord modCrop">
          <ac:chgData name="Mari Sian.Whittaker - SCH.539" userId="S::msianwhittaker@educ.somerset.gov.uk::5578d3dd-76cd-4967-a8a2-8969f155d436" providerId="AD" clId="Web-{0BBE080F-5D87-83E7-9960-844155A2BF30}" dt="2019-02-02T07:22:46.894" v="1633" actId="1076"/>
          <ac:picMkLst>
            <pc:docMk/>
            <pc:sldMk cId="1114908391" sldId="266"/>
            <ac:picMk id="4" creationId="{159E5DFB-D314-4D62-BD81-086F224B5B51}"/>
          </ac:picMkLst>
        </pc:picChg>
        <pc:cxnChg chg="add del">
          <ac:chgData name="Mari Sian.Whittaker - SCH.539" userId="S::msianwhittaker@educ.somerset.gov.uk::5578d3dd-76cd-4967-a8a2-8969f155d436" providerId="AD" clId="Web-{0BBE080F-5D87-83E7-9960-844155A2BF30}" dt="2019-02-02T07:15:00.360" v="1538"/>
          <ac:cxnSpMkLst>
            <pc:docMk/>
            <pc:sldMk cId="1114908391" sldId="266"/>
            <ac:cxnSpMk id="8" creationId="{7E7C77BC-7138-40B1-A15B-20F57A494629}"/>
          </ac:cxnSpMkLst>
        </pc:cxnChg>
        <pc:cxnChg chg="add del">
          <ac:chgData name="Mari Sian.Whittaker - SCH.539" userId="S::msianwhittaker@educ.somerset.gov.uk::5578d3dd-76cd-4967-a8a2-8969f155d436" providerId="AD" clId="Web-{0BBE080F-5D87-83E7-9960-844155A2BF30}" dt="2019-02-02T07:14:10.188" v="1522"/>
          <ac:cxnSpMkLst>
            <pc:docMk/>
            <pc:sldMk cId="1114908391" sldId="266"/>
            <ac:cxnSpMk id="11" creationId="{AA2EAA10-076F-46BD-8F0F-B9A2FB77A85C}"/>
          </ac:cxnSpMkLst>
        </pc:cxnChg>
        <pc:cxnChg chg="add del">
          <ac:chgData name="Mari Sian.Whittaker - SCH.539" userId="S::msianwhittaker@educ.somerset.gov.uk::5578d3dd-76cd-4967-a8a2-8969f155d436" providerId="AD" clId="Web-{0BBE080F-5D87-83E7-9960-844155A2BF30}" dt="2019-02-02T07:14:10.188" v="1522"/>
          <ac:cxnSpMkLst>
            <pc:docMk/>
            <pc:sldMk cId="1114908391" sldId="266"/>
            <ac:cxnSpMk id="13" creationId="{D891E407-403B-4764-86C9-33A56D3BCAA3}"/>
          </ac:cxnSpMkLst>
        </pc:cxnChg>
      </pc:sldChg>
      <pc:sldChg chg="new del">
        <pc:chgData name="Mari Sian.Whittaker - SCH.539" userId="S::msianwhittaker@educ.somerset.gov.uk::5578d3dd-76cd-4967-a8a2-8969f155d436" providerId="AD" clId="Web-{0BBE080F-5D87-83E7-9960-844155A2BF30}" dt="2019-02-02T06:51:39.851" v="1460"/>
        <pc:sldMkLst>
          <pc:docMk/>
          <pc:sldMk cId="1539066015" sldId="266"/>
        </pc:sldMkLst>
      </pc:sldChg>
      <pc:sldChg chg="addSp delSp modSp new ord addAnim modAnim">
        <pc:chgData name="Mari Sian.Whittaker - SCH.539" userId="S::msianwhittaker@educ.somerset.gov.uk::5578d3dd-76cd-4967-a8a2-8969f155d436" providerId="AD" clId="Web-{0BBE080F-5D87-83E7-9960-844155A2BF30}" dt="2019-02-02T09:10:09.411" v="2901"/>
        <pc:sldMkLst>
          <pc:docMk/>
          <pc:sldMk cId="4159820419" sldId="267"/>
        </pc:sldMkLst>
        <pc:spChg chg="mod">
          <ac:chgData name="Mari Sian.Whittaker - SCH.539" userId="S::msianwhittaker@educ.somerset.gov.uk::5578d3dd-76cd-4967-a8a2-8969f155d436" providerId="AD" clId="Web-{0BBE080F-5D87-83E7-9960-844155A2BF30}" dt="2019-02-02T07:45:25.404" v="1905" actId="1076"/>
          <ac:spMkLst>
            <pc:docMk/>
            <pc:sldMk cId="4159820419" sldId="267"/>
            <ac:spMk id="2" creationId="{05A51573-B9E2-4C71-A132-8BB5C2F7BFBD}"/>
          </ac:spMkLst>
        </pc:spChg>
        <pc:spChg chg="del">
          <ac:chgData name="Mari Sian.Whittaker - SCH.539" userId="S::msianwhittaker@educ.somerset.gov.uk::5578d3dd-76cd-4967-a8a2-8969f155d436" providerId="AD" clId="Web-{0BBE080F-5D87-83E7-9960-844155A2BF30}" dt="2019-02-02T07:42:28.762" v="1884"/>
          <ac:spMkLst>
            <pc:docMk/>
            <pc:sldMk cId="4159820419" sldId="267"/>
            <ac:spMk id="3" creationId="{F969E974-49CE-4ED7-AB90-B4F2A33E1AA2}"/>
          </ac:spMkLst>
        </pc:spChg>
        <pc:spChg chg="add del mod">
          <ac:chgData name="Mari Sian.Whittaker - SCH.539" userId="S::msianwhittaker@educ.somerset.gov.uk::5578d3dd-76cd-4967-a8a2-8969f155d436" providerId="AD" clId="Web-{0BBE080F-5D87-83E7-9960-844155A2BF30}" dt="2019-02-02T07:49:29.905" v="1947"/>
          <ac:spMkLst>
            <pc:docMk/>
            <pc:sldMk cId="4159820419" sldId="267"/>
            <ac:spMk id="6" creationId="{52C8E8B5-0C5E-4474-A7A2-C7874C2ACAA9}"/>
          </ac:spMkLst>
        </pc:spChg>
        <pc:spChg chg="add del mod">
          <ac:chgData name="Mari Sian.Whittaker - SCH.539" userId="S::msianwhittaker@educ.somerset.gov.uk::5578d3dd-76cd-4967-a8a2-8969f155d436" providerId="AD" clId="Web-{0BBE080F-5D87-83E7-9960-844155A2BF30}" dt="2019-02-02T07:49:31.608" v="1948"/>
          <ac:spMkLst>
            <pc:docMk/>
            <pc:sldMk cId="4159820419" sldId="267"/>
            <ac:spMk id="7" creationId="{1E7D7CE3-B0D5-4471-8BD1-6BB8A3F08412}"/>
          </ac:spMkLst>
        </pc:spChg>
        <pc:spChg chg="add del mod">
          <ac:chgData name="Mari Sian.Whittaker - SCH.539" userId="S::msianwhittaker@educ.somerset.gov.uk::5578d3dd-76cd-4967-a8a2-8969f155d436" providerId="AD" clId="Web-{0BBE080F-5D87-83E7-9960-844155A2BF30}" dt="2019-02-02T07:49:09.436" v="1940"/>
          <ac:spMkLst>
            <pc:docMk/>
            <pc:sldMk cId="4159820419" sldId="267"/>
            <ac:spMk id="8" creationId="{69681E37-C8A2-4529-A5ED-11440F7613E1}"/>
          </ac:spMkLst>
        </pc:spChg>
        <pc:spChg chg="add mod">
          <ac:chgData name="Mari Sian.Whittaker - SCH.539" userId="S::msianwhittaker@educ.somerset.gov.uk::5578d3dd-76cd-4967-a8a2-8969f155d436" providerId="AD" clId="Web-{0BBE080F-5D87-83E7-9960-844155A2BF30}" dt="2019-02-02T07:50:46.890" v="1989" actId="1076"/>
          <ac:spMkLst>
            <pc:docMk/>
            <pc:sldMk cId="4159820419" sldId="267"/>
            <ac:spMk id="9" creationId="{2149FC52-311B-42D5-92ED-F3F3F6913CFB}"/>
          </ac:spMkLst>
        </pc:spChg>
        <pc:spChg chg="add mod">
          <ac:chgData name="Mari Sian.Whittaker - SCH.539" userId="S::msianwhittaker@educ.somerset.gov.uk::5578d3dd-76cd-4967-a8a2-8969f155d436" providerId="AD" clId="Web-{0BBE080F-5D87-83E7-9960-844155A2BF30}" dt="2019-02-02T07:50:52.671" v="1991" actId="1076"/>
          <ac:spMkLst>
            <pc:docMk/>
            <pc:sldMk cId="4159820419" sldId="267"/>
            <ac:spMk id="10" creationId="{9CD855C8-0E03-4323-A320-460C2BE3F918}"/>
          </ac:spMkLst>
        </pc:spChg>
        <pc:spChg chg="add mod">
          <ac:chgData name="Mari Sian.Whittaker - SCH.539" userId="S::msianwhittaker@educ.somerset.gov.uk::5578d3dd-76cd-4967-a8a2-8969f155d436" providerId="AD" clId="Web-{0BBE080F-5D87-83E7-9960-844155A2BF30}" dt="2019-02-02T07:50:49.265" v="1990" actId="1076"/>
          <ac:spMkLst>
            <pc:docMk/>
            <pc:sldMk cId="4159820419" sldId="267"/>
            <ac:spMk id="11" creationId="{F80DDE72-D5AD-4BF7-86B6-94043B310D9E}"/>
          </ac:spMkLst>
        </pc:spChg>
        <pc:spChg chg="add mod">
          <ac:chgData name="Mari Sian.Whittaker - SCH.539" userId="S::msianwhittaker@educ.somerset.gov.uk::5578d3dd-76cd-4967-a8a2-8969f155d436" providerId="AD" clId="Web-{0BBE080F-5D87-83E7-9960-844155A2BF30}" dt="2019-02-02T07:51:25.937" v="2003" actId="20577"/>
          <ac:spMkLst>
            <pc:docMk/>
            <pc:sldMk cId="4159820419" sldId="267"/>
            <ac:spMk id="12" creationId="{BCC008D7-D96E-4178-8B08-5006AC4CB827}"/>
          </ac:spMkLst>
        </pc:spChg>
        <pc:picChg chg="add del mod modCrop">
          <ac:chgData name="Mari Sian.Whittaker - SCH.539" userId="S::msianwhittaker@educ.somerset.gov.uk::5578d3dd-76cd-4967-a8a2-8969f155d436" providerId="AD" clId="Web-{0BBE080F-5D87-83E7-9960-844155A2BF30}" dt="2019-02-02T07:50:17.312" v="1970" actId="14100"/>
          <ac:picMkLst>
            <pc:docMk/>
            <pc:sldMk cId="4159820419" sldId="267"/>
            <ac:picMk id="4" creationId="{B877DC8A-7599-40CF-9FC4-F74FADE7AF6A}"/>
          </ac:picMkLst>
        </pc:picChg>
      </pc:sldChg>
      <pc:sldChg chg="addSp delSp modSp new">
        <pc:chgData name="Mari Sian.Whittaker - SCH.539" userId="S::msianwhittaker@educ.somerset.gov.uk::5578d3dd-76cd-4967-a8a2-8969f155d436" providerId="AD" clId="Web-{0BBE080F-5D87-83E7-9960-844155A2BF30}" dt="2019-02-02T11:32:59.766" v="5160" actId="1076"/>
        <pc:sldMkLst>
          <pc:docMk/>
          <pc:sldMk cId="145919930" sldId="268"/>
        </pc:sldMkLst>
        <pc:spChg chg="add mod">
          <ac:chgData name="Mari Sian.Whittaker - SCH.539" userId="S::msianwhittaker@educ.somerset.gov.uk::5578d3dd-76cd-4967-a8a2-8969f155d436" providerId="AD" clId="Web-{0BBE080F-5D87-83E7-9960-844155A2BF30}" dt="2019-02-02T09:07:44.722" v="2846" actId="1076"/>
          <ac:spMkLst>
            <pc:docMk/>
            <pc:sldMk cId="145919930" sldId="268"/>
            <ac:spMk id="2" creationId="{A115EE2C-543E-4997-B1D5-033A21B6AF13}"/>
          </ac:spMkLst>
        </pc:spChg>
        <pc:spChg chg="del">
          <ac:chgData name="Mari Sian.Whittaker - SCH.539" userId="S::msianwhittaker@educ.somerset.gov.uk::5578d3dd-76cd-4967-a8a2-8969f155d436" providerId="AD" clId="Web-{0BBE080F-5D87-83E7-9960-844155A2BF30}" dt="2019-02-02T07:52:08.078" v="2015"/>
          <ac:spMkLst>
            <pc:docMk/>
            <pc:sldMk cId="145919930" sldId="268"/>
            <ac:spMk id="2" creationId="{E58E903A-EC2E-4060-A526-990DCCE86301}"/>
          </ac:spMkLst>
        </pc:spChg>
        <pc:spChg chg="del">
          <ac:chgData name="Mari Sian.Whittaker - SCH.539" userId="S::msianwhittaker@educ.somerset.gov.uk::5578d3dd-76cd-4967-a8a2-8969f155d436" providerId="AD" clId="Web-{0BBE080F-5D87-83E7-9960-844155A2BF30}" dt="2019-02-02T07:52:05.375" v="2014"/>
          <ac:spMkLst>
            <pc:docMk/>
            <pc:sldMk cId="145919930" sldId="268"/>
            <ac:spMk id="3" creationId="{CB051ADC-FFAE-4E86-BF69-EE8FE7EB6DC8}"/>
          </ac:spMkLst>
        </pc:spChg>
        <pc:picChg chg="add mod modCrop">
          <ac:chgData name="Mari Sian.Whittaker - SCH.539" userId="S::msianwhittaker@educ.somerset.gov.uk::5578d3dd-76cd-4967-a8a2-8969f155d436" providerId="AD" clId="Web-{0BBE080F-5D87-83E7-9960-844155A2BF30}" dt="2019-02-02T11:32:59.766" v="5160" actId="1076"/>
          <ac:picMkLst>
            <pc:docMk/>
            <pc:sldMk cId="145919930" sldId="268"/>
            <ac:picMk id="4" creationId="{F06011E5-5768-49B0-ABF9-A4F1EE52BFA2}"/>
          </ac:picMkLst>
        </pc:picChg>
      </pc:sldChg>
      <pc:sldChg chg="addSp delSp modSp new mod ord setBg">
        <pc:chgData name="Mari Sian.Whittaker - SCH.539" userId="S::msianwhittaker@educ.somerset.gov.uk::5578d3dd-76cd-4967-a8a2-8969f155d436" providerId="AD" clId="Web-{0BBE080F-5D87-83E7-9960-844155A2BF30}" dt="2019-02-02T08:06:26.352" v="2072"/>
        <pc:sldMkLst>
          <pc:docMk/>
          <pc:sldMk cId="3404858297" sldId="269"/>
        </pc:sldMkLst>
        <pc:spChg chg="del">
          <ac:chgData name="Mari Sian.Whittaker - SCH.539" userId="S::msianwhittaker@educ.somerset.gov.uk::5578d3dd-76cd-4967-a8a2-8969f155d436" providerId="AD" clId="Web-{0BBE080F-5D87-83E7-9960-844155A2BF30}" dt="2019-02-02T07:55:50.783" v="2032"/>
          <ac:spMkLst>
            <pc:docMk/>
            <pc:sldMk cId="3404858297" sldId="269"/>
            <ac:spMk id="2" creationId="{2F28D594-32CC-40C7-86CB-2AD60C996EE9}"/>
          </ac:spMkLst>
        </pc:spChg>
        <pc:spChg chg="del">
          <ac:chgData name="Mari Sian.Whittaker - SCH.539" userId="S::msianwhittaker@educ.somerset.gov.uk::5578d3dd-76cd-4967-a8a2-8969f155d436" providerId="AD" clId="Web-{0BBE080F-5D87-83E7-9960-844155A2BF30}" dt="2019-02-02T07:55:47.393" v="2031"/>
          <ac:spMkLst>
            <pc:docMk/>
            <pc:sldMk cId="3404858297" sldId="269"/>
            <ac:spMk id="3" creationId="{45656411-54A2-4FC4-A53D-EDEC4A2BB635}"/>
          </ac:spMkLst>
        </pc:spChg>
        <pc:spChg chg="add mod">
          <ac:chgData name="Mari Sian.Whittaker - SCH.539" userId="S::msianwhittaker@educ.somerset.gov.uk::5578d3dd-76cd-4967-a8a2-8969f155d436" providerId="AD" clId="Web-{0BBE080F-5D87-83E7-9960-844155A2BF30}" dt="2019-02-02T07:57:37.489" v="2049" actId="1076"/>
          <ac:spMkLst>
            <pc:docMk/>
            <pc:sldMk cId="3404858297" sldId="269"/>
            <ac:spMk id="6" creationId="{57F9352A-BFDA-400C-9C61-7A5E3469DC67}"/>
          </ac:spMkLst>
        </pc:spChg>
        <pc:spChg chg="add">
          <ac:chgData name="Mari Sian.Whittaker - SCH.539" userId="S::msianwhittaker@educ.somerset.gov.uk::5578d3dd-76cd-4967-a8a2-8969f155d436" providerId="AD" clId="Web-{0BBE080F-5D87-83E7-9960-844155A2BF30}" dt="2019-02-02T07:56:27.766" v="2034"/>
          <ac:spMkLst>
            <pc:docMk/>
            <pc:sldMk cId="3404858297" sldId="269"/>
            <ac:spMk id="9" creationId="{32BC26D8-82FB-445E-AA49-62A77D7C1EE0}"/>
          </ac:spMkLst>
        </pc:spChg>
        <pc:spChg chg="add">
          <ac:chgData name="Mari Sian.Whittaker - SCH.539" userId="S::msianwhittaker@educ.somerset.gov.uk::5578d3dd-76cd-4967-a8a2-8969f155d436" providerId="AD" clId="Web-{0BBE080F-5D87-83E7-9960-844155A2BF30}" dt="2019-02-02T07:56:27.766" v="2034"/>
          <ac:spMkLst>
            <pc:docMk/>
            <pc:sldMk cId="3404858297" sldId="269"/>
            <ac:spMk id="11" creationId="{CB44330D-EA18-4254-AA95-EB49948539B8}"/>
          </ac:spMkLst>
        </pc:spChg>
        <pc:picChg chg="add mod">
          <ac:chgData name="Mari Sian.Whittaker - SCH.539" userId="S::msianwhittaker@educ.somerset.gov.uk::5578d3dd-76cd-4967-a8a2-8969f155d436" providerId="AD" clId="Web-{0BBE080F-5D87-83E7-9960-844155A2BF30}" dt="2019-02-02T07:56:27.766" v="2034"/>
          <ac:picMkLst>
            <pc:docMk/>
            <pc:sldMk cId="3404858297" sldId="269"/>
            <ac:picMk id="4" creationId="{B7432879-E924-45DA-B66C-386E17F14F6E}"/>
          </ac:picMkLst>
        </pc:picChg>
      </pc:sldChg>
      <pc:sldChg chg="addSp delSp modSp new mod setBg addAnim modAnim">
        <pc:chgData name="Mari Sian.Whittaker - SCH.539" userId="S::msianwhittaker@educ.somerset.gov.uk::5578d3dd-76cd-4967-a8a2-8969f155d436" providerId="AD" clId="Web-{0BBE080F-5D87-83E7-9960-844155A2BF30}" dt="2019-02-02T12:14:23.950" v="6132" actId="14100"/>
        <pc:sldMkLst>
          <pc:docMk/>
          <pc:sldMk cId="1962908538" sldId="270"/>
        </pc:sldMkLst>
        <pc:spChg chg="add mod">
          <ac:chgData name="Mari Sian.Whittaker - SCH.539" userId="S::msianwhittaker@educ.somerset.gov.uk::5578d3dd-76cd-4967-a8a2-8969f155d436" providerId="AD" clId="Web-{0BBE080F-5D87-83E7-9960-844155A2BF30}" dt="2019-02-02T08:07:18.756" v="2083"/>
          <ac:spMkLst>
            <pc:docMk/>
            <pc:sldMk cId="1962908538" sldId="270"/>
            <ac:spMk id="6" creationId="{23571AC0-BC54-4B19-B171-F0A897EA2483}"/>
          </ac:spMkLst>
        </pc:spChg>
        <pc:spChg chg="add mod">
          <ac:chgData name="Mari Sian.Whittaker - SCH.539" userId="S::msianwhittaker@educ.somerset.gov.uk::5578d3dd-76cd-4967-a8a2-8969f155d436" providerId="AD" clId="Web-{0BBE080F-5D87-83E7-9960-844155A2BF30}" dt="2019-02-02T08:08:36.333" v="2101" actId="14100"/>
          <ac:spMkLst>
            <pc:docMk/>
            <pc:sldMk cId="1962908538" sldId="270"/>
            <ac:spMk id="7" creationId="{42FACB11-346B-4C31-8617-00616D9BC748}"/>
          </ac:spMkLst>
        </pc:spChg>
        <pc:spChg chg="add del">
          <ac:chgData name="Mari Sian.Whittaker - SCH.539" userId="S::msianwhittaker@educ.somerset.gov.uk::5578d3dd-76cd-4967-a8a2-8969f155d436" providerId="AD" clId="Web-{0BBE080F-5D87-83E7-9960-844155A2BF30}" dt="2019-02-02T08:06:09.306" v="2070"/>
          <ac:spMkLst>
            <pc:docMk/>
            <pc:sldMk cId="1962908538" sldId="270"/>
            <ac:spMk id="9" creationId="{A9F529C3-C941-49FD-8C67-82F134F64BDB}"/>
          </ac:spMkLst>
        </pc:spChg>
        <pc:spChg chg="add del">
          <ac:chgData name="Mari Sian.Whittaker - SCH.539" userId="S::msianwhittaker@educ.somerset.gov.uk::5578d3dd-76cd-4967-a8a2-8969f155d436" providerId="AD" clId="Web-{0BBE080F-5D87-83E7-9960-844155A2BF30}" dt="2019-02-02T08:06:09.306" v="2070"/>
          <ac:spMkLst>
            <pc:docMk/>
            <pc:sldMk cId="1962908538" sldId="270"/>
            <ac:spMk id="11" creationId="{20586029-32A0-47E5-9AEC-AE3ABA6B94D0}"/>
          </ac:spMkLst>
        </pc:spChg>
        <pc:picChg chg="add mod ord modCrop">
          <ac:chgData name="Mari Sian.Whittaker - SCH.539" userId="S::msianwhittaker@educ.somerset.gov.uk::5578d3dd-76cd-4967-a8a2-8969f155d436" providerId="AD" clId="Web-{0BBE080F-5D87-83E7-9960-844155A2BF30}" dt="2019-02-02T12:14:23.950" v="6132" actId="14100"/>
          <ac:picMkLst>
            <pc:docMk/>
            <pc:sldMk cId="1962908538" sldId="270"/>
            <ac:picMk id="2" creationId="{10ADECC6-10A4-4766-8EC1-3CF4FC4A54EA}"/>
          </ac:picMkLst>
        </pc:picChg>
        <pc:picChg chg="add del mod modCrop">
          <ac:chgData name="Mari Sian.Whittaker - SCH.539" userId="S::msianwhittaker@educ.somerset.gov.uk::5578d3dd-76cd-4967-a8a2-8969f155d436" providerId="AD" clId="Web-{0BBE080F-5D87-83E7-9960-844155A2BF30}" dt="2019-02-02T08:06:37.695" v="2073"/>
          <ac:picMkLst>
            <pc:docMk/>
            <pc:sldMk cId="1962908538" sldId="270"/>
            <ac:picMk id="4" creationId="{D51CB604-F7D6-4B42-8C89-20033BFD5DD8}"/>
          </ac:picMkLst>
        </pc:picChg>
        <pc:cxnChg chg="add del">
          <ac:chgData name="Mari Sian.Whittaker - SCH.539" userId="S::msianwhittaker@educ.somerset.gov.uk::5578d3dd-76cd-4967-a8a2-8969f155d436" providerId="AD" clId="Web-{0BBE080F-5D87-83E7-9960-844155A2BF30}" dt="2019-02-02T08:06:09.306" v="2070"/>
          <ac:cxnSpMkLst>
            <pc:docMk/>
            <pc:sldMk cId="1962908538" sldId="270"/>
            <ac:cxnSpMk id="13" creationId="{8C730EAB-A532-4295-A302-FB4B90DB9F5E}"/>
          </ac:cxnSpMkLst>
        </pc:cxnChg>
      </pc:sldChg>
      <pc:sldChg chg="addSp delSp modSp new mod ord setBg">
        <pc:chgData name="Mari Sian.Whittaker - SCH.539" userId="S::msianwhittaker@educ.somerset.gov.uk::5578d3dd-76cd-4967-a8a2-8969f155d436" providerId="AD" clId="Web-{0BBE080F-5D87-83E7-9960-844155A2BF30}" dt="2019-02-02T15:39:51.457" v="6859" actId="20577"/>
        <pc:sldMkLst>
          <pc:docMk/>
          <pc:sldMk cId="3246924093" sldId="271"/>
        </pc:sldMkLst>
        <pc:spChg chg="mod">
          <ac:chgData name="Mari Sian.Whittaker - SCH.539" userId="S::msianwhittaker@educ.somerset.gov.uk::5578d3dd-76cd-4967-a8a2-8969f155d436" providerId="AD" clId="Web-{0BBE080F-5D87-83E7-9960-844155A2BF30}" dt="2019-02-02T12:45:10.539" v="6560"/>
          <ac:spMkLst>
            <pc:docMk/>
            <pc:sldMk cId="3246924093" sldId="271"/>
            <ac:spMk id="2" creationId="{07A88B28-D722-44AF-8C0C-96F4C11E93F6}"/>
          </ac:spMkLst>
        </pc:spChg>
        <pc:spChg chg="mod ord">
          <ac:chgData name="Mari Sian.Whittaker - SCH.539" userId="S::msianwhittaker@educ.somerset.gov.uk::5578d3dd-76cd-4967-a8a2-8969f155d436" providerId="AD" clId="Web-{0BBE080F-5D87-83E7-9960-844155A2BF30}" dt="2019-02-02T15:39:51.457" v="6859" actId="20577"/>
          <ac:spMkLst>
            <pc:docMk/>
            <pc:sldMk cId="3246924093" sldId="271"/>
            <ac:spMk id="3" creationId="{E8BCFEEE-92C8-444E-9914-CC3AC0D141B4}"/>
          </ac:spMkLst>
        </pc:spChg>
        <pc:spChg chg="add del">
          <ac:chgData name="Mari Sian.Whittaker - SCH.539" userId="S::msianwhittaker@educ.somerset.gov.uk::5578d3dd-76cd-4967-a8a2-8969f155d436" providerId="AD" clId="Web-{0BBE080F-5D87-83E7-9960-844155A2BF30}" dt="2019-02-02T12:45:10.492" v="6559"/>
          <ac:spMkLst>
            <pc:docMk/>
            <pc:sldMk cId="3246924093" sldId="271"/>
            <ac:spMk id="10" creationId="{867D4867-5BA7-4462-B2F6-A23F4A622AA7}"/>
          </ac:spMkLst>
        </pc:spChg>
        <pc:picChg chg="add mod">
          <ac:chgData name="Mari Sian.Whittaker - SCH.539" userId="S::msianwhittaker@educ.somerset.gov.uk::5578d3dd-76cd-4967-a8a2-8969f155d436" providerId="AD" clId="Web-{0BBE080F-5D87-83E7-9960-844155A2BF30}" dt="2019-02-02T12:45:10.539" v="6560"/>
          <ac:picMkLst>
            <pc:docMk/>
            <pc:sldMk cId="3246924093" sldId="271"/>
            <ac:picMk id="5" creationId="{39E3928A-D1B2-4ED6-A586-FC549A7B7E0C}"/>
          </ac:picMkLst>
        </pc:picChg>
        <pc:cxnChg chg="add">
          <ac:chgData name="Mari Sian.Whittaker - SCH.539" userId="S::msianwhittaker@educ.somerset.gov.uk::5578d3dd-76cd-4967-a8a2-8969f155d436" providerId="AD" clId="Web-{0BBE080F-5D87-83E7-9960-844155A2BF30}" dt="2019-02-02T12:45:10.539" v="6560"/>
          <ac:cxnSpMkLst>
            <pc:docMk/>
            <pc:sldMk cId="3246924093" sldId="271"/>
            <ac:cxnSpMk id="7" creationId="{39B7FDC9-F0CE-43A7-9F2A-83DD09DC3453}"/>
          </ac:cxnSpMkLst>
        </pc:cxnChg>
      </pc:sldChg>
      <pc:sldChg chg="addSp delSp modSp new del addAnim modAnim">
        <pc:chgData name="Mari Sian.Whittaker - SCH.539" userId="S::msianwhittaker@educ.somerset.gov.uk::5578d3dd-76cd-4967-a8a2-8969f155d436" providerId="AD" clId="Web-{0BBE080F-5D87-83E7-9960-844155A2BF30}" dt="2019-02-02T12:45:38.007" v="6571"/>
        <pc:sldMkLst>
          <pc:docMk/>
          <pc:sldMk cId="3513680288" sldId="272"/>
        </pc:sldMkLst>
        <pc:spChg chg="mod">
          <ac:chgData name="Mari Sian.Whittaker - SCH.539" userId="S::msianwhittaker@educ.somerset.gov.uk::5578d3dd-76cd-4967-a8a2-8969f155d436" providerId="AD" clId="Web-{0BBE080F-5D87-83E7-9960-844155A2BF30}" dt="2019-02-02T08:14:13.892" v="2314" actId="14100"/>
          <ac:spMkLst>
            <pc:docMk/>
            <pc:sldMk cId="3513680288" sldId="272"/>
            <ac:spMk id="2" creationId="{0B527888-E4CD-4CF1-9292-AD21CFD17338}"/>
          </ac:spMkLst>
        </pc:spChg>
        <pc:spChg chg="del">
          <ac:chgData name="Mari Sian.Whittaker - SCH.539" userId="S::msianwhittaker@educ.somerset.gov.uk::5578d3dd-76cd-4967-a8a2-8969f155d436" providerId="AD" clId="Web-{0BBE080F-5D87-83E7-9960-844155A2BF30}" dt="2019-02-02T08:15:32.424" v="2350"/>
          <ac:spMkLst>
            <pc:docMk/>
            <pc:sldMk cId="3513680288" sldId="272"/>
            <ac:spMk id="3" creationId="{8833074D-D509-480C-86D9-F07985CED0EA}"/>
          </ac:spMkLst>
        </pc:spChg>
        <pc:spChg chg="add mod">
          <ac:chgData name="Mari Sian.Whittaker - SCH.539" userId="S::msianwhittaker@educ.somerset.gov.uk::5578d3dd-76cd-4967-a8a2-8969f155d436" providerId="AD" clId="Web-{0BBE080F-5D87-83E7-9960-844155A2BF30}" dt="2019-02-02T12:17:54.433" v="6192" actId="20577"/>
          <ac:spMkLst>
            <pc:docMk/>
            <pc:sldMk cId="3513680288" sldId="272"/>
            <ac:spMk id="6" creationId="{F49B8A04-5364-4730-BEEB-FA2F888C1297}"/>
          </ac:spMkLst>
        </pc:spChg>
        <pc:picChg chg="add mod modCrop">
          <ac:chgData name="Mari Sian.Whittaker - SCH.539" userId="S::msianwhittaker@educ.somerset.gov.uk::5578d3dd-76cd-4967-a8a2-8969f155d436" providerId="AD" clId="Web-{0BBE080F-5D87-83E7-9960-844155A2BF30}" dt="2019-02-02T08:16:26.220" v="2359" actId="1076"/>
          <ac:picMkLst>
            <pc:docMk/>
            <pc:sldMk cId="3513680288" sldId="272"/>
            <ac:picMk id="4" creationId="{3A4E178E-8BE7-453F-92F1-8747BE3DA026}"/>
          </ac:picMkLst>
        </pc:picChg>
      </pc:sldChg>
      <pc:sldChg chg="addSp delSp modSp new ord">
        <pc:chgData name="Mari Sian.Whittaker - SCH.539" userId="S::msianwhittaker@educ.somerset.gov.uk::5578d3dd-76cd-4967-a8a2-8969f155d436" providerId="AD" clId="Web-{0BBE080F-5D87-83E7-9960-844155A2BF30}" dt="2019-02-02T15:40:10.678" v="6862"/>
        <pc:sldMkLst>
          <pc:docMk/>
          <pc:sldMk cId="337211098" sldId="273"/>
        </pc:sldMkLst>
        <pc:picChg chg="add del mod">
          <ac:chgData name="Mari Sian.Whittaker - SCH.539" userId="S::msianwhittaker@educ.somerset.gov.uk::5578d3dd-76cd-4967-a8a2-8969f155d436" providerId="AD" clId="Web-{0BBE080F-5D87-83E7-9960-844155A2BF30}" dt="2019-02-02T08:18:26.252" v="2430"/>
          <ac:picMkLst>
            <pc:docMk/>
            <pc:sldMk cId="337211098" sldId="273"/>
            <ac:picMk id="2" creationId="{DB77A44C-B2F5-481E-87A8-6B61C77FBB4F}"/>
          </ac:picMkLst>
        </pc:picChg>
        <pc:picChg chg="add mod modCrop">
          <ac:chgData name="Mari Sian.Whittaker - SCH.539" userId="S::msianwhittaker@educ.somerset.gov.uk::5578d3dd-76cd-4967-a8a2-8969f155d436" providerId="AD" clId="Web-{0BBE080F-5D87-83E7-9960-844155A2BF30}" dt="2019-02-02T08:20:14.879" v="2440" actId="1076"/>
          <ac:picMkLst>
            <pc:docMk/>
            <pc:sldMk cId="337211098" sldId="273"/>
            <ac:picMk id="4" creationId="{58CB2AAB-C2B2-429A-A24F-BF40F4CC75F1}"/>
          </ac:picMkLst>
        </pc:picChg>
      </pc:sldChg>
      <pc:sldChg chg="addSp delSp modSp new del mod ord setBg setClrOvrMap modNotes">
        <pc:chgData name="Mari Sian.Whittaker - SCH.539" userId="S::msianwhittaker@educ.somerset.gov.uk::5578d3dd-76cd-4967-a8a2-8969f155d436" providerId="AD" clId="Web-{0BBE080F-5D87-83E7-9960-844155A2BF30}" dt="2019-02-02T15:41:37.004" v="6938"/>
        <pc:sldMkLst>
          <pc:docMk/>
          <pc:sldMk cId="3943174843" sldId="274"/>
        </pc:sldMkLst>
        <pc:spChg chg="mod ord">
          <ac:chgData name="Mari Sian.Whittaker - SCH.539" userId="S::msianwhittaker@educ.somerset.gov.uk::5578d3dd-76cd-4967-a8a2-8969f155d436" providerId="AD" clId="Web-{0BBE080F-5D87-83E7-9960-844155A2BF30}" dt="2019-02-02T15:41:31.551" v="6933" actId="20577"/>
          <ac:spMkLst>
            <pc:docMk/>
            <pc:sldMk cId="3943174843" sldId="274"/>
            <ac:spMk id="2" creationId="{3D6528E7-EB0F-4206-99D4-F59519D636C1}"/>
          </ac:spMkLst>
        </pc:spChg>
        <pc:spChg chg="del mod">
          <ac:chgData name="Mari Sian.Whittaker - SCH.539" userId="S::msianwhittaker@educ.somerset.gov.uk::5578d3dd-76cd-4967-a8a2-8969f155d436" providerId="AD" clId="Web-{0BBE080F-5D87-83E7-9960-844155A2BF30}" dt="2019-02-02T11:21:47.962" v="4644"/>
          <ac:spMkLst>
            <pc:docMk/>
            <pc:sldMk cId="3943174843" sldId="274"/>
            <ac:spMk id="3" creationId="{0D00EAAB-B1FC-4714-8B3E-69C606430EE4}"/>
          </ac:spMkLst>
        </pc:spChg>
        <pc:spChg chg="add mod">
          <ac:chgData name="Mari Sian.Whittaker - SCH.539" userId="S::msianwhittaker@educ.somerset.gov.uk::5578d3dd-76cd-4967-a8a2-8969f155d436" providerId="AD" clId="Web-{0BBE080F-5D87-83E7-9960-844155A2BF30}" dt="2019-02-02T15:38:01.161" v="6825"/>
          <ac:spMkLst>
            <pc:docMk/>
            <pc:sldMk cId="3943174843" sldId="274"/>
            <ac:spMk id="5" creationId="{1C0150C0-BAF9-4869-AA63-21D2824A8ACC}"/>
          </ac:spMkLst>
        </pc:spChg>
        <pc:spChg chg="add del">
          <ac:chgData name="Mari Sian.Whittaker - SCH.539" userId="S::msianwhittaker@educ.somerset.gov.uk::5578d3dd-76cd-4967-a8a2-8969f155d436" providerId="AD" clId="Web-{0BBE080F-5D87-83E7-9960-844155A2BF30}" dt="2019-02-02T11:22:03.853" v="4648"/>
          <ac:spMkLst>
            <pc:docMk/>
            <pc:sldMk cId="3943174843" sldId="274"/>
            <ac:spMk id="6" creationId="{6753252F-4873-4F63-801D-CC719279A7D5}"/>
          </ac:spMkLst>
        </pc:spChg>
        <pc:spChg chg="add del">
          <ac:chgData name="Mari Sian.Whittaker - SCH.539" userId="S::msianwhittaker@educ.somerset.gov.uk::5578d3dd-76cd-4967-a8a2-8969f155d436" providerId="AD" clId="Web-{0BBE080F-5D87-83E7-9960-844155A2BF30}" dt="2019-02-02T11:22:06.665" v="4650"/>
          <ac:spMkLst>
            <pc:docMk/>
            <pc:sldMk cId="3943174843" sldId="274"/>
            <ac:spMk id="7" creationId="{823AC064-BC96-4F32-8AE1-B2FD38754823}"/>
          </ac:spMkLst>
        </pc:spChg>
        <pc:spChg chg="add del">
          <ac:chgData name="Mari Sian.Whittaker - SCH.539" userId="S::msianwhittaker@educ.somerset.gov.uk::5578d3dd-76cd-4967-a8a2-8969f155d436" providerId="AD" clId="Web-{0BBE080F-5D87-83E7-9960-844155A2BF30}" dt="2019-02-02T11:22:13.212" v="4652"/>
          <ac:spMkLst>
            <pc:docMk/>
            <pc:sldMk cId="3943174843" sldId="274"/>
            <ac:spMk id="10" creationId="{6753252F-4873-4F63-801D-CC719279A7D5}"/>
          </ac:spMkLst>
        </pc:spChg>
        <pc:spChg chg="add del">
          <ac:chgData name="Mari Sian.Whittaker - SCH.539" userId="S::msianwhittaker@educ.somerset.gov.uk::5578d3dd-76cd-4967-a8a2-8969f155d436" providerId="AD" clId="Web-{0BBE080F-5D87-83E7-9960-844155A2BF30}" dt="2019-02-02T11:22:03.853" v="4648"/>
          <ac:spMkLst>
            <pc:docMk/>
            <pc:sldMk cId="3943174843" sldId="274"/>
            <ac:spMk id="11" creationId="{047C8CCB-F95D-4249-92DD-651249D3535A}"/>
          </ac:spMkLst>
        </pc:spChg>
        <pc:spChg chg="add del">
          <ac:chgData name="Mari Sian.Whittaker - SCH.539" userId="S::msianwhittaker@educ.somerset.gov.uk::5578d3dd-76cd-4967-a8a2-8969f155d436" providerId="AD" clId="Web-{0BBE080F-5D87-83E7-9960-844155A2BF30}" dt="2019-02-02T11:22:13.212" v="4652"/>
          <ac:spMkLst>
            <pc:docMk/>
            <pc:sldMk cId="3943174843" sldId="274"/>
            <ac:spMk id="12" creationId="{047C8CCB-F95D-4249-92DD-651249D3535A}"/>
          </ac:spMkLst>
        </pc:spChg>
        <pc:spChg chg="add del">
          <ac:chgData name="Mari Sian.Whittaker - SCH.539" userId="S::msianwhittaker@educ.somerset.gov.uk::5578d3dd-76cd-4967-a8a2-8969f155d436" providerId="AD" clId="Web-{0BBE080F-5D87-83E7-9960-844155A2BF30}" dt="2019-02-02T11:22:15.946" v="4654"/>
          <ac:spMkLst>
            <pc:docMk/>
            <pc:sldMk cId="3943174843" sldId="274"/>
            <ac:spMk id="13" creationId="{61B91595-DF01-4E8B-80BF-B812BA9BFDB5}"/>
          </ac:spMkLst>
        </pc:spChg>
        <pc:spChg chg="add del">
          <ac:chgData name="Mari Sian.Whittaker - SCH.539" userId="S::msianwhittaker@educ.somerset.gov.uk::5578d3dd-76cd-4967-a8a2-8969f155d436" providerId="AD" clId="Web-{0BBE080F-5D87-83E7-9960-844155A2BF30}" dt="2019-02-02T11:22:15.946" v="4654"/>
          <ac:spMkLst>
            <pc:docMk/>
            <pc:sldMk cId="3943174843" sldId="274"/>
            <ac:spMk id="14" creationId="{8AC533DD-1CF6-4A33-852D-3877441533AB}"/>
          </ac:spMkLst>
        </pc:spChg>
        <pc:spChg chg="add del">
          <ac:chgData name="Mari Sian.Whittaker - SCH.539" userId="S::msianwhittaker@educ.somerset.gov.uk::5578d3dd-76cd-4967-a8a2-8969f155d436" providerId="AD" clId="Web-{0BBE080F-5D87-83E7-9960-844155A2BF30}" dt="2019-02-02T11:22:21.227" v="4656"/>
          <ac:spMkLst>
            <pc:docMk/>
            <pc:sldMk cId="3943174843" sldId="274"/>
            <ac:spMk id="15" creationId="{4038CB10-1F5C-4D54-9DF7-12586DE5B007}"/>
          </ac:spMkLst>
        </pc:spChg>
        <pc:spChg chg="add del">
          <ac:chgData name="Mari Sian.Whittaker - SCH.539" userId="S::msianwhittaker@educ.somerset.gov.uk::5578d3dd-76cd-4967-a8a2-8969f155d436" providerId="AD" clId="Web-{0BBE080F-5D87-83E7-9960-844155A2BF30}" dt="2019-02-02T11:22:21.227" v="4656"/>
          <ac:spMkLst>
            <pc:docMk/>
            <pc:sldMk cId="3943174843" sldId="274"/>
            <ac:spMk id="17" creationId="{73ED6512-6858-4552-B699-9A97FE9A4EA2}"/>
          </ac:spMkLst>
        </pc:spChg>
        <pc:spChg chg="add del">
          <ac:chgData name="Mari Sian.Whittaker - SCH.539" userId="S::msianwhittaker@educ.somerset.gov.uk::5578d3dd-76cd-4967-a8a2-8969f155d436" providerId="AD" clId="Web-{0BBE080F-5D87-83E7-9960-844155A2BF30}" dt="2019-02-02T11:22:21.227" v="4656"/>
          <ac:spMkLst>
            <pc:docMk/>
            <pc:sldMk cId="3943174843" sldId="274"/>
            <ac:spMk id="18" creationId="{A3056E51-0C74-486F-A669-3EBE3FC31D61}"/>
          </ac:spMkLst>
        </pc:spChg>
        <pc:picChg chg="add del mod ord replId">
          <ac:chgData name="Mari Sian.Whittaker - SCH.539" userId="S::msianwhittaker@educ.somerset.gov.uk::5578d3dd-76cd-4967-a8a2-8969f155d436" providerId="AD" clId="Web-{0BBE080F-5D87-83E7-9960-844155A2BF30}" dt="2019-02-02T15:38:01.161" v="6825"/>
          <ac:picMkLst>
            <pc:docMk/>
            <pc:sldMk cId="3943174843" sldId="274"/>
            <ac:picMk id="4" creationId="{52131222-5197-4F3B-ADB8-FCBD8316FA59}"/>
          </ac:picMkLst>
        </pc:picChg>
        <pc:picChg chg="add del">
          <ac:chgData name="Mari Sian.Whittaker - SCH.539" userId="S::msianwhittaker@educ.somerset.gov.uk::5578d3dd-76cd-4967-a8a2-8969f155d436" providerId="AD" clId="Web-{0BBE080F-5D87-83E7-9960-844155A2BF30}" dt="2019-02-02T11:22:21.227" v="4656"/>
          <ac:picMkLst>
            <pc:docMk/>
            <pc:sldMk cId="3943174843" sldId="274"/>
            <ac:picMk id="16" creationId="{52131222-5197-4F3B-ADB8-FCBD8316FA59}"/>
          </ac:picMkLst>
        </pc:picChg>
        <pc:cxnChg chg="add del">
          <ac:chgData name="Mari Sian.Whittaker - SCH.539" userId="S::msianwhittaker@educ.somerset.gov.uk::5578d3dd-76cd-4967-a8a2-8969f155d436" providerId="AD" clId="Web-{0BBE080F-5D87-83E7-9960-844155A2BF30}" dt="2019-02-02T11:22:06.665" v="4650"/>
          <ac:cxnSpMkLst>
            <pc:docMk/>
            <pc:sldMk cId="3943174843" sldId="274"/>
            <ac:cxnSpMk id="8" creationId="{7E7C77BC-7138-40B1-A15B-20F57A494629}"/>
          </ac:cxnSpMkLst>
        </pc:cxnChg>
        <pc:cxnChg chg="add del">
          <ac:chgData name="Mari Sian.Whittaker - SCH.539" userId="S::msianwhittaker@educ.somerset.gov.uk::5578d3dd-76cd-4967-a8a2-8969f155d436" providerId="AD" clId="Web-{0BBE080F-5D87-83E7-9960-844155A2BF30}" dt="2019-02-02T11:22:00.181" v="4646"/>
          <ac:cxnSpMkLst>
            <pc:docMk/>
            <pc:sldMk cId="3943174843" sldId="274"/>
            <ac:cxnSpMk id="9" creationId="{E126E481-B945-4179-BD79-05E96E9B29E1}"/>
          </ac:cxnSpMkLst>
        </pc:cxnChg>
        <pc:cxnChg chg="add del">
          <ac:chgData name="Mari Sian.Whittaker - SCH.539" userId="S::msianwhittaker@educ.somerset.gov.uk::5578d3dd-76cd-4967-a8a2-8969f155d436" providerId="AD" clId="Web-{0BBE080F-5D87-83E7-9960-844155A2BF30}" dt="2019-02-02T11:22:35.993" v="4662"/>
          <ac:cxnSpMkLst>
            <pc:docMk/>
            <pc:sldMk cId="3943174843" sldId="274"/>
            <ac:cxnSpMk id="19" creationId="{E126E481-B945-4179-BD79-05E96E9B29E1}"/>
          </ac:cxnSpMkLst>
        </pc:cxnChg>
      </pc:sldChg>
      <pc:sldChg chg="addSp modSp new ord">
        <pc:chgData name="Mari Sian.Whittaker - SCH.539" userId="S::msianwhittaker@educ.somerset.gov.uk::5578d3dd-76cd-4967-a8a2-8969f155d436" providerId="AD" clId="Web-{0BBE080F-5D87-83E7-9960-844155A2BF30}" dt="2019-02-02T15:42:32.957" v="6972" actId="1076"/>
        <pc:sldMkLst>
          <pc:docMk/>
          <pc:sldMk cId="2448610318" sldId="275"/>
        </pc:sldMkLst>
        <pc:spChg chg="add mod">
          <ac:chgData name="Mari Sian.Whittaker - SCH.539" userId="S::msianwhittaker@educ.somerset.gov.uk::5578d3dd-76cd-4967-a8a2-8969f155d436" providerId="AD" clId="Web-{0BBE080F-5D87-83E7-9960-844155A2BF30}" dt="2019-02-02T15:42:32.957" v="6972" actId="1076"/>
          <ac:spMkLst>
            <pc:docMk/>
            <pc:sldMk cId="2448610318" sldId="275"/>
            <ac:spMk id="3" creationId="{2AE6E569-7385-43FB-B21E-94CB17184206}"/>
          </ac:spMkLst>
        </pc:spChg>
        <pc:spChg chg="add mod">
          <ac:chgData name="Mari Sian.Whittaker - SCH.539" userId="S::msianwhittaker@educ.somerset.gov.uk::5578d3dd-76cd-4967-a8a2-8969f155d436" providerId="AD" clId="Web-{0BBE080F-5D87-83E7-9960-844155A2BF30}" dt="2019-02-02T15:42:06.551" v="6951" actId="1076"/>
          <ac:spMkLst>
            <pc:docMk/>
            <pc:sldMk cId="2448610318" sldId="275"/>
            <ac:spMk id="4" creationId="{DAB2CF49-9CC6-488D-8FAE-AC5865EFBD08}"/>
          </ac:spMkLst>
        </pc:spChg>
        <pc:spChg chg="add mod">
          <ac:chgData name="Mari Sian.Whittaker - SCH.539" userId="S::msianwhittaker@educ.somerset.gov.uk::5578d3dd-76cd-4967-a8a2-8969f155d436" providerId="AD" clId="Web-{0BBE080F-5D87-83E7-9960-844155A2BF30}" dt="2019-02-02T15:42:30.504" v="6969" actId="20577"/>
          <ac:spMkLst>
            <pc:docMk/>
            <pc:sldMk cId="2448610318" sldId="275"/>
            <ac:spMk id="5" creationId="{A92822B6-4C45-4A32-BFD7-10AAF0470AB1}"/>
          </ac:spMkLst>
        </pc:spChg>
        <pc:spChg chg="add mod">
          <ac:chgData name="Mari Sian.Whittaker - SCH.539" userId="S::msianwhittaker@educ.somerset.gov.uk::5578d3dd-76cd-4967-a8a2-8969f155d436" providerId="AD" clId="Web-{0BBE080F-5D87-83E7-9960-844155A2BF30}" dt="2019-02-02T15:42:11.989" v="6953" actId="1076"/>
          <ac:spMkLst>
            <pc:docMk/>
            <pc:sldMk cId="2448610318" sldId="275"/>
            <ac:spMk id="6" creationId="{8AAE2C34-5BAE-41E2-93F3-2E8EE3B76F32}"/>
          </ac:spMkLst>
        </pc:spChg>
        <pc:picChg chg="add mod">
          <ac:chgData name="Mari Sian.Whittaker - SCH.539" userId="S::msianwhittaker@educ.somerset.gov.uk::5578d3dd-76cd-4967-a8a2-8969f155d436" providerId="AD" clId="Web-{0BBE080F-5D87-83E7-9960-844155A2BF30}" dt="2019-02-02T15:42:15.661" v="6954" actId="14100"/>
          <ac:picMkLst>
            <pc:docMk/>
            <pc:sldMk cId="2448610318" sldId="275"/>
            <ac:picMk id="2" creationId="{E500B1F1-C001-4DE9-8FAE-56758884ACCF}"/>
          </ac:picMkLst>
        </pc:picChg>
      </pc:sldChg>
      <pc:sldChg chg="addSp modSp new modNotes">
        <pc:chgData name="Mari Sian.Whittaker - SCH.539" userId="S::msianwhittaker@educ.somerset.gov.uk::5578d3dd-76cd-4967-a8a2-8969f155d436" providerId="AD" clId="Web-{0BBE080F-5D87-83E7-9960-844155A2BF30}" dt="2019-02-02T15:43:05.723" v="6989" actId="20577"/>
        <pc:sldMkLst>
          <pc:docMk/>
          <pc:sldMk cId="1465112098" sldId="276"/>
        </pc:sldMkLst>
        <pc:spChg chg="mod">
          <ac:chgData name="Mari Sian.Whittaker - SCH.539" userId="S::msianwhittaker@educ.somerset.gov.uk::5578d3dd-76cd-4967-a8a2-8969f155d436" providerId="AD" clId="Web-{0BBE080F-5D87-83E7-9960-844155A2BF30}" dt="2019-02-02T10:16:26.262" v="3709" actId="1076"/>
          <ac:spMkLst>
            <pc:docMk/>
            <pc:sldMk cId="1465112098" sldId="276"/>
            <ac:spMk id="2" creationId="{BE4724B9-C8C2-4C71-B907-39D525E071FE}"/>
          </ac:spMkLst>
        </pc:spChg>
        <pc:spChg chg="mod">
          <ac:chgData name="Mari Sian.Whittaker - SCH.539" userId="S::msianwhittaker@educ.somerset.gov.uk::5578d3dd-76cd-4967-a8a2-8969f155d436" providerId="AD" clId="Web-{0BBE080F-5D87-83E7-9960-844155A2BF30}" dt="2019-02-02T08:56:33.749" v="2711" actId="20577"/>
          <ac:spMkLst>
            <pc:docMk/>
            <pc:sldMk cId="1465112098" sldId="276"/>
            <ac:spMk id="3" creationId="{38F4340C-AC97-462A-AFC5-4AA396F3CE2B}"/>
          </ac:spMkLst>
        </pc:spChg>
        <pc:spChg chg="add mod">
          <ac:chgData name="Mari Sian.Whittaker - SCH.539" userId="S::msianwhittaker@educ.somerset.gov.uk::5578d3dd-76cd-4967-a8a2-8969f155d436" providerId="AD" clId="Web-{0BBE080F-5D87-83E7-9960-844155A2BF30}" dt="2019-02-02T15:43:05.723" v="6989" actId="20577"/>
          <ac:spMkLst>
            <pc:docMk/>
            <pc:sldMk cId="1465112098" sldId="276"/>
            <ac:spMk id="6" creationId="{018ABCD9-C293-4408-B76E-F622804D5C4E}"/>
          </ac:spMkLst>
        </pc:spChg>
        <pc:picChg chg="add mod">
          <ac:chgData name="Mari Sian.Whittaker - SCH.539" userId="S::msianwhittaker@educ.somerset.gov.uk::5578d3dd-76cd-4967-a8a2-8969f155d436" providerId="AD" clId="Web-{0BBE080F-5D87-83E7-9960-844155A2BF30}" dt="2019-02-02T15:38:06.301" v="6827" actId="1076"/>
          <ac:picMkLst>
            <pc:docMk/>
            <pc:sldMk cId="1465112098" sldId="276"/>
            <ac:picMk id="4" creationId="{C21C8C80-669F-4BE8-84C1-4F2FB87BA84C}"/>
          </ac:picMkLst>
        </pc:picChg>
      </pc:sldChg>
      <pc:sldChg chg="new del ord">
        <pc:chgData name="Mari Sian.Whittaker - SCH.539" userId="S::msianwhittaker@educ.somerset.gov.uk::5578d3dd-76cd-4967-a8a2-8969f155d436" providerId="AD" clId="Web-{0BBE080F-5D87-83E7-9960-844155A2BF30}" dt="2019-02-02T08:36:04.194" v="2545"/>
        <pc:sldMkLst>
          <pc:docMk/>
          <pc:sldMk cId="1649604425" sldId="276"/>
        </pc:sldMkLst>
      </pc:sldChg>
      <pc:sldChg chg="addSp delSp modSp new">
        <pc:chgData name="Mari Sian.Whittaker - SCH.539" userId="S::msianwhittaker@educ.somerset.gov.uk::5578d3dd-76cd-4967-a8a2-8969f155d436" providerId="AD" clId="Web-{0BBE080F-5D87-83E7-9960-844155A2BF30}" dt="2019-02-02T15:29:00.614" v="6740" actId="14100"/>
        <pc:sldMkLst>
          <pc:docMk/>
          <pc:sldMk cId="2947969137" sldId="277"/>
        </pc:sldMkLst>
        <pc:spChg chg="mod">
          <ac:chgData name="Mari Sian.Whittaker - SCH.539" userId="S::msianwhittaker@educ.somerset.gov.uk::5578d3dd-76cd-4967-a8a2-8969f155d436" providerId="AD" clId="Web-{0BBE080F-5D87-83E7-9960-844155A2BF30}" dt="2019-02-02T08:36:43.913" v="2575" actId="20577"/>
          <ac:spMkLst>
            <pc:docMk/>
            <pc:sldMk cId="2947969137" sldId="277"/>
            <ac:spMk id="2" creationId="{5EA0AFE0-9AC2-446B-9153-94D72913201E}"/>
          </ac:spMkLst>
        </pc:spChg>
        <pc:spChg chg="mod">
          <ac:chgData name="Mari Sian.Whittaker - SCH.539" userId="S::msianwhittaker@educ.somerset.gov.uk::5578d3dd-76cd-4967-a8a2-8969f155d436" providerId="AD" clId="Web-{0BBE080F-5D87-83E7-9960-844155A2BF30}" dt="2019-02-02T15:29:00.614" v="6740" actId="14100"/>
          <ac:spMkLst>
            <pc:docMk/>
            <pc:sldMk cId="2947969137" sldId="277"/>
            <ac:spMk id="3" creationId="{F70FF3D9-EF40-48B0-8505-FBF7CC4AC6B0}"/>
          </ac:spMkLst>
        </pc:spChg>
        <pc:picChg chg="add del mod">
          <ac:chgData name="Mari Sian.Whittaker - SCH.539" userId="S::msianwhittaker@educ.somerset.gov.uk::5578d3dd-76cd-4967-a8a2-8969f155d436" providerId="AD" clId="Web-{0BBE080F-5D87-83E7-9960-844155A2BF30}" dt="2019-02-02T09:31:00.637" v="3247"/>
          <ac:picMkLst>
            <pc:docMk/>
            <pc:sldMk cId="2947969137" sldId="277"/>
            <ac:picMk id="4" creationId="{5202724A-343D-4E0D-B3DB-43F5308D6A3B}"/>
          </ac:picMkLst>
        </pc:picChg>
      </pc:sldChg>
      <pc:sldChg chg="modSp new">
        <pc:chgData name="Mari Sian.Whittaker - SCH.539" userId="S::msianwhittaker@educ.somerset.gov.uk::5578d3dd-76cd-4967-a8a2-8969f155d436" providerId="AD" clId="Web-{0BBE080F-5D87-83E7-9960-844155A2BF30}" dt="2019-02-02T08:38:00.414" v="2593" actId="20577"/>
        <pc:sldMkLst>
          <pc:docMk/>
          <pc:sldMk cId="4194914440" sldId="278"/>
        </pc:sldMkLst>
        <pc:spChg chg="mod">
          <ac:chgData name="Mari Sian.Whittaker - SCH.539" userId="S::msianwhittaker@educ.somerset.gov.uk::5578d3dd-76cd-4967-a8a2-8969f155d436" providerId="AD" clId="Web-{0BBE080F-5D87-83E7-9960-844155A2BF30}" dt="2019-02-02T08:38:00.414" v="2593" actId="20577"/>
          <ac:spMkLst>
            <pc:docMk/>
            <pc:sldMk cId="4194914440" sldId="278"/>
            <ac:spMk id="2" creationId="{464359F1-F43C-4714-93EE-F7BC39EAC08E}"/>
          </ac:spMkLst>
        </pc:spChg>
      </pc:sldChg>
      <pc:sldChg chg="modSp new">
        <pc:chgData name="Mari Sian.Whittaker - SCH.539" userId="S::msianwhittaker@educ.somerset.gov.uk::5578d3dd-76cd-4967-a8a2-8969f155d436" providerId="AD" clId="Web-{0BBE080F-5D87-83E7-9960-844155A2BF30}" dt="2019-02-02T08:38:44.774" v="2631" actId="20577"/>
        <pc:sldMkLst>
          <pc:docMk/>
          <pc:sldMk cId="1076952889" sldId="279"/>
        </pc:sldMkLst>
        <pc:spChg chg="mod">
          <ac:chgData name="Mari Sian.Whittaker - SCH.539" userId="S::msianwhittaker@educ.somerset.gov.uk::5578d3dd-76cd-4967-a8a2-8969f155d436" providerId="AD" clId="Web-{0BBE080F-5D87-83E7-9960-844155A2BF30}" dt="2019-02-02T08:38:44.774" v="2631" actId="20577"/>
          <ac:spMkLst>
            <pc:docMk/>
            <pc:sldMk cId="1076952889" sldId="279"/>
            <ac:spMk id="2" creationId="{D5DFF7A0-72F0-4419-B179-C0D39D1446A8}"/>
          </ac:spMkLst>
        </pc:spChg>
      </pc:sldChg>
      <pc:sldChg chg="new del">
        <pc:chgData name="Mari Sian.Whittaker - SCH.539" userId="S::msianwhittaker@educ.somerset.gov.uk::5578d3dd-76cd-4967-a8a2-8969f155d436" providerId="AD" clId="Web-{0BBE080F-5D87-83E7-9960-844155A2BF30}" dt="2019-02-02T10:16:36.012" v="3710"/>
        <pc:sldMkLst>
          <pc:docMk/>
          <pc:sldMk cId="2621990310" sldId="280"/>
        </pc:sldMkLst>
      </pc:sldChg>
      <pc:sldChg chg="modSp new">
        <pc:chgData name="Mari Sian.Whittaker - SCH.539" userId="S::msianwhittaker@educ.somerset.gov.uk::5578d3dd-76cd-4967-a8a2-8969f155d436" providerId="AD" clId="Web-{0BBE080F-5D87-83E7-9960-844155A2BF30}" dt="2019-02-02T09:28:32.621" v="3236" actId="20577"/>
        <pc:sldMkLst>
          <pc:docMk/>
          <pc:sldMk cId="1841917270" sldId="281"/>
        </pc:sldMkLst>
        <pc:spChg chg="mod">
          <ac:chgData name="Mari Sian.Whittaker - SCH.539" userId="S::msianwhittaker@educ.somerset.gov.uk::5578d3dd-76cd-4967-a8a2-8969f155d436" providerId="AD" clId="Web-{0BBE080F-5D87-83E7-9960-844155A2BF30}" dt="2019-02-02T09:26:20.151" v="3009" actId="20577"/>
          <ac:spMkLst>
            <pc:docMk/>
            <pc:sldMk cId="1841917270" sldId="281"/>
            <ac:spMk id="2" creationId="{92FA800F-67B5-41EE-84B4-78CF0537C52D}"/>
          </ac:spMkLst>
        </pc:spChg>
        <pc:spChg chg="mod">
          <ac:chgData name="Mari Sian.Whittaker - SCH.539" userId="S::msianwhittaker@educ.somerset.gov.uk::5578d3dd-76cd-4967-a8a2-8969f155d436" providerId="AD" clId="Web-{0BBE080F-5D87-83E7-9960-844155A2BF30}" dt="2019-02-02T09:28:32.621" v="3236" actId="20577"/>
          <ac:spMkLst>
            <pc:docMk/>
            <pc:sldMk cId="1841917270" sldId="281"/>
            <ac:spMk id="3" creationId="{99F3BA9B-A26E-45E3-8FF2-0E4326A02D54}"/>
          </ac:spMkLst>
        </pc:spChg>
      </pc:sldChg>
      <pc:sldChg chg="addSp modSp new">
        <pc:chgData name="Mari Sian.Whittaker - SCH.539" userId="S::msianwhittaker@educ.somerset.gov.uk::5578d3dd-76cd-4967-a8a2-8969f155d436" providerId="AD" clId="Web-{0BBE080F-5D87-83E7-9960-844155A2BF30}" dt="2019-02-02T09:32:23.622" v="3282" actId="1076"/>
        <pc:sldMkLst>
          <pc:docMk/>
          <pc:sldMk cId="1372685395" sldId="282"/>
        </pc:sldMkLst>
        <pc:spChg chg="add mod">
          <ac:chgData name="Mari Sian.Whittaker - SCH.539" userId="S::msianwhittaker@educ.somerset.gov.uk::5578d3dd-76cd-4967-a8a2-8969f155d436" providerId="AD" clId="Web-{0BBE080F-5D87-83E7-9960-844155A2BF30}" dt="2019-02-02T09:32:23.622" v="3282" actId="1076"/>
          <ac:spMkLst>
            <pc:docMk/>
            <pc:sldMk cId="1372685395" sldId="282"/>
            <ac:spMk id="4" creationId="{11F9C4E1-6EAD-477A-8353-E310F4C26F2F}"/>
          </ac:spMkLst>
        </pc:spChg>
        <pc:picChg chg="add mod modCrop">
          <ac:chgData name="Mari Sian.Whittaker - SCH.539" userId="S::msianwhittaker@educ.somerset.gov.uk::5578d3dd-76cd-4967-a8a2-8969f155d436" providerId="AD" clId="Web-{0BBE080F-5D87-83E7-9960-844155A2BF30}" dt="2019-02-02T09:31:46.216" v="3255" actId="1076"/>
          <ac:picMkLst>
            <pc:docMk/>
            <pc:sldMk cId="1372685395" sldId="282"/>
            <ac:picMk id="2" creationId="{31C6007C-C3A6-419B-8A03-741495B76945}"/>
          </ac:picMkLst>
        </pc:picChg>
      </pc:sldChg>
      <pc:sldChg chg="addSp delSp modSp new ord modNotes">
        <pc:chgData name="Mari Sian.Whittaker - SCH.539" userId="S::msianwhittaker@educ.somerset.gov.uk::5578d3dd-76cd-4967-a8a2-8969f155d436" providerId="AD" clId="Web-{0BBE080F-5D87-83E7-9960-844155A2BF30}" dt="2019-02-02T15:39:16.942" v="6829"/>
        <pc:sldMkLst>
          <pc:docMk/>
          <pc:sldMk cId="3200536915" sldId="283"/>
        </pc:sldMkLst>
        <pc:spChg chg="mod">
          <ac:chgData name="Mari Sian.Whittaker - SCH.539" userId="S::msianwhittaker@educ.somerset.gov.uk::5578d3dd-76cd-4967-a8a2-8969f155d436" providerId="AD" clId="Web-{0BBE080F-5D87-83E7-9960-844155A2BF30}" dt="2019-02-02T10:06:13.098" v="3324" actId="1076"/>
          <ac:spMkLst>
            <pc:docMk/>
            <pc:sldMk cId="3200536915" sldId="283"/>
            <ac:spMk id="2" creationId="{1015F0EE-F6C4-44AF-9832-F6C6A4C078F1}"/>
          </ac:spMkLst>
        </pc:spChg>
        <pc:spChg chg="add mod">
          <ac:chgData name="Mari Sian.Whittaker - SCH.539" userId="S::msianwhittaker@educ.somerset.gov.uk::5578d3dd-76cd-4967-a8a2-8969f155d436" providerId="AD" clId="Web-{0BBE080F-5D87-83E7-9960-844155A2BF30}" dt="2019-02-02T10:08:56.897" v="3431" actId="20577"/>
          <ac:spMkLst>
            <pc:docMk/>
            <pc:sldMk cId="3200536915" sldId="283"/>
            <ac:spMk id="3" creationId="{32E7765D-6161-4B37-9F91-AAB51B21BAF3}"/>
          </ac:spMkLst>
        </pc:spChg>
        <pc:spChg chg="del">
          <ac:chgData name="Mari Sian.Whittaker - SCH.539" userId="S::msianwhittaker@educ.somerset.gov.uk::5578d3dd-76cd-4967-a8a2-8969f155d436" providerId="AD" clId="Web-{0BBE080F-5D87-83E7-9960-844155A2BF30}" dt="2019-02-02T09:34:34.779" v="3293"/>
          <ac:spMkLst>
            <pc:docMk/>
            <pc:sldMk cId="3200536915" sldId="283"/>
            <ac:spMk id="3" creationId="{87E61D23-8976-4873-948C-3418CF589E52}"/>
          </ac:spMkLst>
        </pc:spChg>
        <pc:spChg chg="add mod">
          <ac:chgData name="Mari Sian.Whittaker - SCH.539" userId="S::msianwhittaker@educ.somerset.gov.uk::5578d3dd-76cd-4967-a8a2-8969f155d436" providerId="AD" clId="Web-{0BBE080F-5D87-83E7-9960-844155A2BF30}" dt="2019-02-02T10:08:53.100" v="3429" actId="20577"/>
          <ac:spMkLst>
            <pc:docMk/>
            <pc:sldMk cId="3200536915" sldId="283"/>
            <ac:spMk id="4" creationId="{E30881D1-2C27-4B00-9299-CE032FF65162}"/>
          </ac:spMkLst>
        </pc:spChg>
        <pc:spChg chg="add mod">
          <ac:chgData name="Mari Sian.Whittaker - SCH.539" userId="S::msianwhittaker@educ.somerset.gov.uk::5578d3dd-76cd-4967-a8a2-8969f155d436" providerId="AD" clId="Web-{0BBE080F-5D87-83E7-9960-844155A2BF30}" dt="2019-02-02T10:10:52.601" v="3479" actId="20577"/>
          <ac:spMkLst>
            <pc:docMk/>
            <pc:sldMk cId="3200536915" sldId="283"/>
            <ac:spMk id="5" creationId="{166AEE78-4390-4F85-B230-E970BAC4CDB7}"/>
          </ac:spMkLst>
        </pc:spChg>
        <pc:spChg chg="add mod">
          <ac:chgData name="Mari Sian.Whittaker - SCH.539" userId="S::msianwhittaker@educ.somerset.gov.uk::5578d3dd-76cd-4967-a8a2-8969f155d436" providerId="AD" clId="Web-{0BBE080F-5D87-83E7-9960-844155A2BF30}" dt="2019-02-02T10:08:06.896" v="3405" actId="20577"/>
          <ac:spMkLst>
            <pc:docMk/>
            <pc:sldMk cId="3200536915" sldId="283"/>
            <ac:spMk id="6" creationId="{D540D7E4-0479-41F4-B039-DD04FF15219C}"/>
          </ac:spMkLst>
        </pc:spChg>
        <pc:spChg chg="add mod">
          <ac:chgData name="Mari Sian.Whittaker - SCH.539" userId="S::msianwhittaker@educ.somerset.gov.uk::5578d3dd-76cd-4967-a8a2-8969f155d436" providerId="AD" clId="Web-{0BBE080F-5D87-83E7-9960-844155A2BF30}" dt="2019-02-02T10:10:39.023" v="3475" actId="20577"/>
          <ac:spMkLst>
            <pc:docMk/>
            <pc:sldMk cId="3200536915" sldId="283"/>
            <ac:spMk id="7" creationId="{349D32B9-A782-415E-BE87-1A9A168B4B0A}"/>
          </ac:spMkLst>
        </pc:spChg>
        <pc:spChg chg="add mod">
          <ac:chgData name="Mari Sian.Whittaker - SCH.539" userId="S::msianwhittaker@educ.somerset.gov.uk::5578d3dd-76cd-4967-a8a2-8969f155d436" providerId="AD" clId="Web-{0BBE080F-5D87-83E7-9960-844155A2BF30}" dt="2019-02-02T10:10:57.117" v="3482" actId="688"/>
          <ac:spMkLst>
            <pc:docMk/>
            <pc:sldMk cId="3200536915" sldId="283"/>
            <ac:spMk id="8" creationId="{7379BE75-C91F-4902-B757-CB99F3EC3047}"/>
          </ac:spMkLst>
        </pc:spChg>
        <pc:spChg chg="add mod">
          <ac:chgData name="Mari Sian.Whittaker - SCH.539" userId="S::msianwhittaker@educ.somerset.gov.uk::5578d3dd-76cd-4967-a8a2-8969f155d436" providerId="AD" clId="Web-{0BBE080F-5D87-83E7-9960-844155A2BF30}" dt="2019-02-02T10:09:56.351" v="3460" actId="20577"/>
          <ac:spMkLst>
            <pc:docMk/>
            <pc:sldMk cId="3200536915" sldId="283"/>
            <ac:spMk id="9" creationId="{610176F6-D4B5-4356-A889-CEDA815A79E4}"/>
          </ac:spMkLst>
        </pc:spChg>
        <pc:spChg chg="add mod">
          <ac:chgData name="Mari Sian.Whittaker - SCH.539" userId="S::msianwhittaker@educ.somerset.gov.uk::5578d3dd-76cd-4967-a8a2-8969f155d436" providerId="AD" clId="Web-{0BBE080F-5D87-83E7-9960-844155A2BF30}" dt="2019-02-02T10:10:29.351" v="3472" actId="20577"/>
          <ac:spMkLst>
            <pc:docMk/>
            <pc:sldMk cId="3200536915" sldId="283"/>
            <ac:spMk id="10" creationId="{D515AA43-3C94-478C-8B54-42BAF978FE0A}"/>
          </ac:spMkLst>
        </pc:spChg>
      </pc:sldChg>
      <pc:sldChg chg="delSp modSp add ord replId">
        <pc:chgData name="Mari Sian.Whittaker - SCH.539" userId="S::msianwhittaker@educ.somerset.gov.uk::5578d3dd-76cd-4967-a8a2-8969f155d436" providerId="AD" clId="Web-{0BBE080F-5D87-83E7-9960-844155A2BF30}" dt="2019-02-02T15:39:19.629" v="6830"/>
        <pc:sldMkLst>
          <pc:docMk/>
          <pc:sldMk cId="57386230" sldId="284"/>
        </pc:sldMkLst>
        <pc:spChg chg="mod">
          <ac:chgData name="Mari Sian.Whittaker - SCH.539" userId="S::msianwhittaker@educ.somerset.gov.uk::5578d3dd-76cd-4967-a8a2-8969f155d436" providerId="AD" clId="Web-{0BBE080F-5D87-83E7-9960-844155A2BF30}" dt="2019-02-02T10:15:21.136" v="3679" actId="1076"/>
          <ac:spMkLst>
            <pc:docMk/>
            <pc:sldMk cId="57386230" sldId="284"/>
            <ac:spMk id="2" creationId="{1015F0EE-F6C4-44AF-9832-F6C6A4C078F1}"/>
          </ac:spMkLst>
        </pc:spChg>
        <pc:spChg chg="mod">
          <ac:chgData name="Mari Sian.Whittaker - SCH.539" userId="S::msianwhittaker@educ.somerset.gov.uk::5578d3dd-76cd-4967-a8a2-8969f155d436" providerId="AD" clId="Web-{0BBE080F-5D87-83E7-9960-844155A2BF30}" dt="2019-02-02T10:15:28.496" v="3681" actId="1076"/>
          <ac:spMkLst>
            <pc:docMk/>
            <pc:sldMk cId="57386230" sldId="284"/>
            <ac:spMk id="3" creationId="{32E7765D-6161-4B37-9F91-AAB51B21BAF3}"/>
          </ac:spMkLst>
        </pc:spChg>
        <pc:spChg chg="del">
          <ac:chgData name="Mari Sian.Whittaker - SCH.539" userId="S::msianwhittaker@educ.somerset.gov.uk::5578d3dd-76cd-4967-a8a2-8969f155d436" providerId="AD" clId="Web-{0BBE080F-5D87-83E7-9960-844155A2BF30}" dt="2019-02-02T10:13:17.213" v="3598"/>
          <ac:spMkLst>
            <pc:docMk/>
            <pc:sldMk cId="57386230" sldId="284"/>
            <ac:spMk id="4" creationId="{E30881D1-2C27-4B00-9299-CE032FF65162}"/>
          </ac:spMkLst>
        </pc:spChg>
        <pc:spChg chg="del mod">
          <ac:chgData name="Mari Sian.Whittaker - SCH.539" userId="S::msianwhittaker@educ.somerset.gov.uk::5578d3dd-76cd-4967-a8a2-8969f155d436" providerId="AD" clId="Web-{0BBE080F-5D87-83E7-9960-844155A2BF30}" dt="2019-02-02T10:13:51.182" v="3614"/>
          <ac:spMkLst>
            <pc:docMk/>
            <pc:sldMk cId="57386230" sldId="284"/>
            <ac:spMk id="5" creationId="{166AEE78-4390-4F85-B230-E970BAC4CDB7}"/>
          </ac:spMkLst>
        </pc:spChg>
        <pc:spChg chg="del">
          <ac:chgData name="Mari Sian.Whittaker - SCH.539" userId="S::msianwhittaker@educ.somerset.gov.uk::5578d3dd-76cd-4967-a8a2-8969f155d436" providerId="AD" clId="Web-{0BBE080F-5D87-83E7-9960-844155A2BF30}" dt="2019-02-02T10:13:42.010" v="3608"/>
          <ac:spMkLst>
            <pc:docMk/>
            <pc:sldMk cId="57386230" sldId="284"/>
            <ac:spMk id="6" creationId="{D540D7E4-0479-41F4-B039-DD04FF15219C}"/>
          </ac:spMkLst>
        </pc:spChg>
        <pc:spChg chg="del mod">
          <ac:chgData name="Mari Sian.Whittaker - SCH.539" userId="S::msianwhittaker@educ.somerset.gov.uk::5578d3dd-76cd-4967-a8a2-8969f155d436" providerId="AD" clId="Web-{0BBE080F-5D87-83E7-9960-844155A2BF30}" dt="2019-02-02T10:12:33.790" v="3559"/>
          <ac:spMkLst>
            <pc:docMk/>
            <pc:sldMk cId="57386230" sldId="284"/>
            <ac:spMk id="7" creationId="{349D32B9-A782-415E-BE87-1A9A168B4B0A}"/>
          </ac:spMkLst>
        </pc:spChg>
        <pc:spChg chg="del">
          <ac:chgData name="Mari Sian.Whittaker - SCH.539" userId="S::msianwhittaker@educ.somerset.gov.uk::5578d3dd-76cd-4967-a8a2-8969f155d436" providerId="AD" clId="Web-{0BBE080F-5D87-83E7-9960-844155A2BF30}" dt="2019-02-02T10:13:07.603" v="3593"/>
          <ac:spMkLst>
            <pc:docMk/>
            <pc:sldMk cId="57386230" sldId="284"/>
            <ac:spMk id="8" creationId="{7379BE75-C91F-4902-B757-CB99F3EC3047}"/>
          </ac:spMkLst>
        </pc:spChg>
        <pc:spChg chg="del">
          <ac:chgData name="Mari Sian.Whittaker - SCH.539" userId="S::msianwhittaker@educ.somerset.gov.uk::5578d3dd-76cd-4967-a8a2-8969f155d436" providerId="AD" clId="Web-{0BBE080F-5D87-83E7-9960-844155A2BF30}" dt="2019-02-02T10:13:30.572" v="3604"/>
          <ac:spMkLst>
            <pc:docMk/>
            <pc:sldMk cId="57386230" sldId="284"/>
            <ac:spMk id="9" creationId="{610176F6-D4B5-4356-A889-CEDA815A79E4}"/>
          </ac:spMkLst>
        </pc:spChg>
        <pc:spChg chg="del">
          <ac:chgData name="Mari Sian.Whittaker - SCH.539" userId="S::msianwhittaker@educ.somerset.gov.uk::5578d3dd-76cd-4967-a8a2-8969f155d436" providerId="AD" clId="Web-{0BBE080F-5D87-83E7-9960-844155A2BF30}" dt="2019-02-02T10:13:14.556" v="3597"/>
          <ac:spMkLst>
            <pc:docMk/>
            <pc:sldMk cId="57386230" sldId="284"/>
            <ac:spMk id="10" creationId="{D515AA43-3C94-478C-8B54-42BAF978FE0A}"/>
          </ac:spMkLst>
        </pc:spChg>
      </pc:sldChg>
      <pc:sldChg chg="addSp delSp modSp new">
        <pc:chgData name="Mari Sian.Whittaker - SCH.539" userId="S::msianwhittaker@educ.somerset.gov.uk::5578d3dd-76cd-4967-a8a2-8969f155d436" providerId="AD" clId="Web-{0BBE080F-5D87-83E7-9960-844155A2BF30}" dt="2019-02-02T10:23:30.665" v="4152" actId="20577"/>
        <pc:sldMkLst>
          <pc:docMk/>
          <pc:sldMk cId="1509667060" sldId="285"/>
        </pc:sldMkLst>
        <pc:spChg chg="mod">
          <ac:chgData name="Mari Sian.Whittaker - SCH.539" userId="S::msianwhittaker@educ.somerset.gov.uk::5578d3dd-76cd-4967-a8a2-8969f155d436" providerId="AD" clId="Web-{0BBE080F-5D87-83E7-9960-844155A2BF30}" dt="2019-02-02T10:17:42.075" v="3732" actId="14100"/>
          <ac:spMkLst>
            <pc:docMk/>
            <pc:sldMk cId="1509667060" sldId="285"/>
            <ac:spMk id="2" creationId="{B5A69A85-1C00-4D18-88F8-280E4F7A447F}"/>
          </ac:spMkLst>
        </pc:spChg>
        <pc:spChg chg="del">
          <ac:chgData name="Mari Sian.Whittaker - SCH.539" userId="S::msianwhittaker@educ.somerset.gov.uk::5578d3dd-76cd-4967-a8a2-8969f155d436" providerId="AD" clId="Web-{0BBE080F-5D87-83E7-9960-844155A2BF30}" dt="2019-02-02T10:17:36.341" v="3730"/>
          <ac:spMkLst>
            <pc:docMk/>
            <pc:sldMk cId="1509667060" sldId="285"/>
            <ac:spMk id="3" creationId="{346207C7-FE53-49F5-95F8-5AFFC3BBE21B}"/>
          </ac:spMkLst>
        </pc:spChg>
        <pc:spChg chg="add mod">
          <ac:chgData name="Mari Sian.Whittaker - SCH.539" userId="S::msianwhittaker@educ.somerset.gov.uk::5578d3dd-76cd-4967-a8a2-8969f155d436" providerId="AD" clId="Web-{0BBE080F-5D87-83E7-9960-844155A2BF30}" dt="2019-02-02T10:23:30.665" v="4152" actId="20577"/>
          <ac:spMkLst>
            <pc:docMk/>
            <pc:sldMk cId="1509667060" sldId="285"/>
            <ac:spMk id="4" creationId="{B7FC0026-E5AB-4310-BE3B-FB52D8069A4F}"/>
          </ac:spMkLst>
        </pc:spChg>
      </pc:sldChg>
      <pc:sldChg chg="addSp delSp modSp new">
        <pc:chgData name="Mari Sian.Whittaker - SCH.539" userId="S::msianwhittaker@educ.somerset.gov.uk::5578d3dd-76cd-4967-a8a2-8969f155d436" providerId="AD" clId="Web-{0BBE080F-5D87-83E7-9960-844155A2BF30}" dt="2019-02-02T10:33:40.135" v="4425" actId="14100"/>
        <pc:sldMkLst>
          <pc:docMk/>
          <pc:sldMk cId="129934484" sldId="286"/>
        </pc:sldMkLst>
        <pc:spChg chg="add mod">
          <ac:chgData name="Mari Sian.Whittaker - SCH.539" userId="S::msianwhittaker@educ.somerset.gov.uk::5578d3dd-76cd-4967-a8a2-8969f155d436" providerId="AD" clId="Web-{0BBE080F-5D87-83E7-9960-844155A2BF30}" dt="2019-02-02T10:30:23.327" v="4337"/>
          <ac:spMkLst>
            <pc:docMk/>
            <pc:sldMk cId="129934484" sldId="286"/>
            <ac:spMk id="2" creationId="{9AC4A42B-7F8F-49C1-B1EA-F748431A8F31}"/>
          </ac:spMkLst>
        </pc:spChg>
        <pc:spChg chg="add del mod">
          <ac:chgData name="Mari Sian.Whittaker - SCH.539" userId="S::msianwhittaker@educ.somerset.gov.uk::5578d3dd-76cd-4967-a8a2-8969f155d436" providerId="AD" clId="Web-{0BBE080F-5D87-83E7-9960-844155A2BF30}" dt="2019-02-02T10:26:49.483" v="4221"/>
          <ac:spMkLst>
            <pc:docMk/>
            <pc:sldMk cId="129934484" sldId="286"/>
            <ac:spMk id="3" creationId="{8092DB62-4671-4416-9FC6-265E9EAC001B}"/>
          </ac:spMkLst>
        </pc:spChg>
        <pc:spChg chg="add del mod">
          <ac:chgData name="Mari Sian.Whittaker - SCH.539" userId="S::msianwhittaker@educ.somerset.gov.uk::5578d3dd-76cd-4967-a8a2-8969f155d436" providerId="AD" clId="Web-{0BBE080F-5D87-83E7-9960-844155A2BF30}" dt="2019-02-02T10:26:50.155" v="4222"/>
          <ac:spMkLst>
            <pc:docMk/>
            <pc:sldMk cId="129934484" sldId="286"/>
            <ac:spMk id="4" creationId="{C5AA687D-AFCB-4971-B459-5883B9BBB82C}"/>
          </ac:spMkLst>
        </pc:spChg>
        <pc:spChg chg="add del mod">
          <ac:chgData name="Mari Sian.Whittaker - SCH.539" userId="S::msianwhittaker@educ.somerset.gov.uk::5578d3dd-76cd-4967-a8a2-8969f155d436" providerId="AD" clId="Web-{0BBE080F-5D87-83E7-9960-844155A2BF30}" dt="2019-02-02T10:26:50.592" v="4223"/>
          <ac:spMkLst>
            <pc:docMk/>
            <pc:sldMk cId="129934484" sldId="286"/>
            <ac:spMk id="5" creationId="{798501E6-308B-4494-A2D4-CE9B11ACB0AB}"/>
          </ac:spMkLst>
        </pc:spChg>
        <pc:spChg chg="add del mod">
          <ac:chgData name="Mari Sian.Whittaker - SCH.539" userId="S::msianwhittaker@educ.somerset.gov.uk::5578d3dd-76cd-4967-a8a2-8969f155d436" providerId="AD" clId="Web-{0BBE080F-5D87-83E7-9960-844155A2BF30}" dt="2019-02-02T10:26:50.967" v="4224"/>
          <ac:spMkLst>
            <pc:docMk/>
            <pc:sldMk cId="129934484" sldId="286"/>
            <ac:spMk id="6" creationId="{22C78FFA-129A-4C18-B5CD-D653D43B12E5}"/>
          </ac:spMkLst>
        </pc:spChg>
        <pc:spChg chg="add del mod">
          <ac:chgData name="Mari Sian.Whittaker - SCH.539" userId="S::msianwhittaker@educ.somerset.gov.uk::5578d3dd-76cd-4967-a8a2-8969f155d436" providerId="AD" clId="Web-{0BBE080F-5D87-83E7-9960-844155A2BF30}" dt="2019-02-02T10:26:52.857" v="4226"/>
          <ac:spMkLst>
            <pc:docMk/>
            <pc:sldMk cId="129934484" sldId="286"/>
            <ac:spMk id="7" creationId="{48930C49-1EDC-4528-875B-B06772E80B49}"/>
          </ac:spMkLst>
        </pc:spChg>
        <pc:spChg chg="add del mod">
          <ac:chgData name="Mari Sian.Whittaker - SCH.539" userId="S::msianwhittaker@educ.somerset.gov.uk::5578d3dd-76cd-4967-a8a2-8969f155d436" providerId="AD" clId="Web-{0BBE080F-5D87-83E7-9960-844155A2BF30}" dt="2019-02-02T10:26:52.123" v="4225"/>
          <ac:spMkLst>
            <pc:docMk/>
            <pc:sldMk cId="129934484" sldId="286"/>
            <ac:spMk id="8" creationId="{9F31BCA4-11D4-4332-8422-32D2B4991402}"/>
          </ac:spMkLst>
        </pc:spChg>
        <pc:spChg chg="add del mod">
          <ac:chgData name="Mari Sian.Whittaker - SCH.539" userId="S::msianwhittaker@educ.somerset.gov.uk::5578d3dd-76cd-4967-a8a2-8969f155d436" providerId="AD" clId="Web-{0BBE080F-5D87-83E7-9960-844155A2BF30}" dt="2019-02-02T10:26:53.419" v="4227"/>
          <ac:spMkLst>
            <pc:docMk/>
            <pc:sldMk cId="129934484" sldId="286"/>
            <ac:spMk id="9" creationId="{5BD7F4CE-B36A-4531-9F00-BA512DB514FA}"/>
          </ac:spMkLst>
        </pc:spChg>
        <pc:spChg chg="add del mod">
          <ac:chgData name="Mari Sian.Whittaker - SCH.539" userId="S::msianwhittaker@educ.somerset.gov.uk::5578d3dd-76cd-4967-a8a2-8969f155d436" providerId="AD" clId="Web-{0BBE080F-5D87-83E7-9960-844155A2BF30}" dt="2019-02-02T10:26:54.076" v="4228"/>
          <ac:spMkLst>
            <pc:docMk/>
            <pc:sldMk cId="129934484" sldId="286"/>
            <ac:spMk id="10" creationId="{D315D460-82E4-4F6F-89A5-F7F4D159A97E}"/>
          </ac:spMkLst>
        </pc:spChg>
        <pc:spChg chg="add del mod">
          <ac:chgData name="Mari Sian.Whittaker - SCH.539" userId="S::msianwhittaker@educ.somerset.gov.uk::5578d3dd-76cd-4967-a8a2-8969f155d436" providerId="AD" clId="Web-{0BBE080F-5D87-83E7-9960-844155A2BF30}" dt="2019-02-02T10:26:54.653" v="4229"/>
          <ac:spMkLst>
            <pc:docMk/>
            <pc:sldMk cId="129934484" sldId="286"/>
            <ac:spMk id="11" creationId="{007D7364-E1E2-448B-A157-7D8F076E6513}"/>
          </ac:spMkLst>
        </pc:spChg>
        <pc:spChg chg="add del mod">
          <ac:chgData name="Mari Sian.Whittaker - SCH.539" userId="S::msianwhittaker@educ.somerset.gov.uk::5578d3dd-76cd-4967-a8a2-8969f155d436" providerId="AD" clId="Web-{0BBE080F-5D87-83E7-9960-844155A2BF30}" dt="2019-02-02T10:26:55.278" v="4230"/>
          <ac:spMkLst>
            <pc:docMk/>
            <pc:sldMk cId="129934484" sldId="286"/>
            <ac:spMk id="12" creationId="{507D70AE-E360-4CCC-A04D-B68B5115833E}"/>
          </ac:spMkLst>
        </pc:spChg>
        <pc:spChg chg="add del mod">
          <ac:chgData name="Mari Sian.Whittaker - SCH.539" userId="S::msianwhittaker@educ.somerset.gov.uk::5578d3dd-76cd-4967-a8a2-8969f155d436" providerId="AD" clId="Web-{0BBE080F-5D87-83E7-9960-844155A2BF30}" dt="2019-02-02T10:27:01.027" v="4240"/>
          <ac:spMkLst>
            <pc:docMk/>
            <pc:sldMk cId="129934484" sldId="286"/>
            <ac:spMk id="13" creationId="{0B95F110-F738-4B90-B239-93B89D823ECE}"/>
          </ac:spMkLst>
        </pc:spChg>
        <pc:spChg chg="add del mod">
          <ac:chgData name="Mari Sian.Whittaker - SCH.539" userId="S::msianwhittaker@educ.somerset.gov.uk::5578d3dd-76cd-4967-a8a2-8969f155d436" providerId="AD" clId="Web-{0BBE080F-5D87-83E7-9960-844155A2BF30}" dt="2019-02-02T10:26:55.825" v="4231"/>
          <ac:spMkLst>
            <pc:docMk/>
            <pc:sldMk cId="129934484" sldId="286"/>
            <ac:spMk id="14" creationId="{F92CF65D-E36C-4167-93F7-87B2B63C5CB8}"/>
          </ac:spMkLst>
        </pc:spChg>
        <pc:spChg chg="add del mod">
          <ac:chgData name="Mari Sian.Whittaker - SCH.539" userId="S::msianwhittaker@educ.somerset.gov.uk::5578d3dd-76cd-4967-a8a2-8969f155d436" providerId="AD" clId="Web-{0BBE080F-5D87-83E7-9960-844155A2BF30}" dt="2019-02-02T10:26:56.700" v="4233"/>
          <ac:spMkLst>
            <pc:docMk/>
            <pc:sldMk cId="129934484" sldId="286"/>
            <ac:spMk id="15" creationId="{D0AC0BD1-B8D7-45F0-A0A5-33D59ED17D00}"/>
          </ac:spMkLst>
        </pc:spChg>
        <pc:spChg chg="add del mod">
          <ac:chgData name="Mari Sian.Whittaker - SCH.539" userId="S::msianwhittaker@educ.somerset.gov.uk::5578d3dd-76cd-4967-a8a2-8969f155d436" providerId="AD" clId="Web-{0BBE080F-5D87-83E7-9960-844155A2BF30}" dt="2019-02-02T10:26:56.325" v="4232"/>
          <ac:spMkLst>
            <pc:docMk/>
            <pc:sldMk cId="129934484" sldId="286"/>
            <ac:spMk id="16" creationId="{5D5BD672-0767-408F-9FA5-86B4958504A6}"/>
          </ac:spMkLst>
        </pc:spChg>
        <pc:spChg chg="add del mod">
          <ac:chgData name="Mari Sian.Whittaker - SCH.539" userId="S::msianwhittaker@educ.somerset.gov.uk::5578d3dd-76cd-4967-a8a2-8969f155d436" providerId="AD" clId="Web-{0BBE080F-5D87-83E7-9960-844155A2BF30}" dt="2019-02-02T10:27:00.277" v="4239"/>
          <ac:spMkLst>
            <pc:docMk/>
            <pc:sldMk cId="129934484" sldId="286"/>
            <ac:spMk id="17" creationId="{DBCB69F2-09E3-4BF9-8D8A-71FCD3D4D9B9}"/>
          </ac:spMkLst>
        </pc:spChg>
        <pc:spChg chg="add del mod">
          <ac:chgData name="Mari Sian.Whittaker - SCH.539" userId="S::msianwhittaker@educ.somerset.gov.uk::5578d3dd-76cd-4967-a8a2-8969f155d436" providerId="AD" clId="Web-{0BBE080F-5D87-83E7-9960-844155A2BF30}" dt="2019-02-02T10:26:59.824" v="4238"/>
          <ac:spMkLst>
            <pc:docMk/>
            <pc:sldMk cId="129934484" sldId="286"/>
            <ac:spMk id="18" creationId="{CCE053E8-8D9B-439A-B1FD-3F95148C955B}"/>
          </ac:spMkLst>
        </pc:spChg>
        <pc:spChg chg="add del mod">
          <ac:chgData name="Mari Sian.Whittaker - SCH.539" userId="S::msianwhittaker@educ.somerset.gov.uk::5578d3dd-76cd-4967-a8a2-8969f155d436" providerId="AD" clId="Web-{0BBE080F-5D87-83E7-9960-844155A2BF30}" dt="2019-02-02T10:26:57.715" v="4234"/>
          <ac:spMkLst>
            <pc:docMk/>
            <pc:sldMk cId="129934484" sldId="286"/>
            <ac:spMk id="19" creationId="{D2BD8B95-B27F-4FCD-80A9-8FF1BC75DA57}"/>
          </ac:spMkLst>
        </pc:spChg>
        <pc:spChg chg="add del mod">
          <ac:chgData name="Mari Sian.Whittaker - SCH.539" userId="S::msianwhittaker@educ.somerset.gov.uk::5578d3dd-76cd-4967-a8a2-8969f155d436" providerId="AD" clId="Web-{0BBE080F-5D87-83E7-9960-844155A2BF30}" dt="2019-02-02T10:26:58.355" v="4235"/>
          <ac:spMkLst>
            <pc:docMk/>
            <pc:sldMk cId="129934484" sldId="286"/>
            <ac:spMk id="20" creationId="{61E4AEE2-3C50-4B94-A0D7-EF28B3C43457}"/>
          </ac:spMkLst>
        </pc:spChg>
        <pc:spChg chg="add del mod">
          <ac:chgData name="Mari Sian.Whittaker - SCH.539" userId="S::msianwhittaker@educ.somerset.gov.uk::5578d3dd-76cd-4967-a8a2-8969f155d436" providerId="AD" clId="Web-{0BBE080F-5D87-83E7-9960-844155A2BF30}" dt="2019-02-02T10:26:58.840" v="4236"/>
          <ac:spMkLst>
            <pc:docMk/>
            <pc:sldMk cId="129934484" sldId="286"/>
            <ac:spMk id="21" creationId="{D0B5AA04-2834-4797-BEF0-C35307B3A91C}"/>
          </ac:spMkLst>
        </pc:spChg>
        <pc:spChg chg="add del mod">
          <ac:chgData name="Mari Sian.Whittaker - SCH.539" userId="S::msianwhittaker@educ.somerset.gov.uk::5578d3dd-76cd-4967-a8a2-8969f155d436" providerId="AD" clId="Web-{0BBE080F-5D87-83E7-9960-844155A2BF30}" dt="2019-02-02T10:26:59.340" v="4237"/>
          <ac:spMkLst>
            <pc:docMk/>
            <pc:sldMk cId="129934484" sldId="286"/>
            <ac:spMk id="22" creationId="{F44DF8B6-C3C6-4A68-8CC4-E63042E40AE2}"/>
          </ac:spMkLst>
        </pc:spChg>
        <pc:spChg chg="add mod">
          <ac:chgData name="Mari Sian.Whittaker - SCH.539" userId="S::msianwhittaker@educ.somerset.gov.uk::5578d3dd-76cd-4967-a8a2-8969f155d436" providerId="AD" clId="Web-{0BBE080F-5D87-83E7-9960-844155A2BF30}" dt="2019-02-02T10:30:31.733" v="4339"/>
          <ac:spMkLst>
            <pc:docMk/>
            <pc:sldMk cId="129934484" sldId="286"/>
            <ac:spMk id="23" creationId="{8CFA60BA-BA50-4C62-85E3-B318BD909DAF}"/>
          </ac:spMkLst>
        </pc:spChg>
        <pc:spChg chg="add mod">
          <ac:chgData name="Mari Sian.Whittaker - SCH.539" userId="S::msianwhittaker@educ.somerset.gov.uk::5578d3dd-76cd-4967-a8a2-8969f155d436" providerId="AD" clId="Web-{0BBE080F-5D87-83E7-9960-844155A2BF30}" dt="2019-02-02T10:30:27.967" v="4338"/>
          <ac:spMkLst>
            <pc:docMk/>
            <pc:sldMk cId="129934484" sldId="286"/>
            <ac:spMk id="24" creationId="{18B6A74E-43E9-4AF9-947E-88F98B7731A9}"/>
          </ac:spMkLst>
        </pc:spChg>
        <pc:spChg chg="add mod">
          <ac:chgData name="Mari Sian.Whittaker - SCH.539" userId="S::msianwhittaker@educ.somerset.gov.uk::5578d3dd-76cd-4967-a8a2-8969f155d436" providerId="AD" clId="Web-{0BBE080F-5D87-83E7-9960-844155A2BF30}" dt="2019-02-02T10:30:40.216" v="4342"/>
          <ac:spMkLst>
            <pc:docMk/>
            <pc:sldMk cId="129934484" sldId="286"/>
            <ac:spMk id="25" creationId="{858740C4-F36F-48C8-9A26-CC9358A9F98A}"/>
          </ac:spMkLst>
        </pc:spChg>
        <pc:spChg chg="add mod">
          <ac:chgData name="Mari Sian.Whittaker - SCH.539" userId="S::msianwhittaker@educ.somerset.gov.uk::5578d3dd-76cd-4967-a8a2-8969f155d436" providerId="AD" clId="Web-{0BBE080F-5D87-83E7-9960-844155A2BF30}" dt="2019-02-02T10:30:37.763" v="4341"/>
          <ac:spMkLst>
            <pc:docMk/>
            <pc:sldMk cId="129934484" sldId="286"/>
            <ac:spMk id="26" creationId="{2E5DDAD1-1232-40BF-BACA-315C6F6EC765}"/>
          </ac:spMkLst>
        </pc:spChg>
        <pc:spChg chg="add mod">
          <ac:chgData name="Mari Sian.Whittaker - SCH.539" userId="S::msianwhittaker@educ.somerset.gov.uk::5578d3dd-76cd-4967-a8a2-8969f155d436" providerId="AD" clId="Web-{0BBE080F-5D87-83E7-9960-844155A2BF30}" dt="2019-02-02T10:30:34.685" v="4340"/>
          <ac:spMkLst>
            <pc:docMk/>
            <pc:sldMk cId="129934484" sldId="286"/>
            <ac:spMk id="27" creationId="{DE3EABBB-3CCA-4647-A06E-699C160F4BAF}"/>
          </ac:spMkLst>
        </pc:spChg>
        <pc:spChg chg="add mod">
          <ac:chgData name="Mari Sian.Whittaker - SCH.539" userId="S::msianwhittaker@educ.somerset.gov.uk::5578d3dd-76cd-4967-a8a2-8969f155d436" providerId="AD" clId="Web-{0BBE080F-5D87-83E7-9960-844155A2BF30}" dt="2019-02-02T10:30:52.449" v="4346"/>
          <ac:spMkLst>
            <pc:docMk/>
            <pc:sldMk cId="129934484" sldId="286"/>
            <ac:spMk id="28" creationId="{4CE501B5-6BF3-474E-9E96-21F80AAAA32A}"/>
          </ac:spMkLst>
        </pc:spChg>
        <pc:spChg chg="add mod">
          <ac:chgData name="Mari Sian.Whittaker - SCH.539" userId="S::msianwhittaker@educ.somerset.gov.uk::5578d3dd-76cd-4967-a8a2-8969f155d436" providerId="AD" clId="Web-{0BBE080F-5D87-83E7-9960-844155A2BF30}" dt="2019-02-02T10:30:50.293" v="4345"/>
          <ac:spMkLst>
            <pc:docMk/>
            <pc:sldMk cId="129934484" sldId="286"/>
            <ac:spMk id="29" creationId="{E06B7389-D7A3-40E9-8504-084C792A9383}"/>
          </ac:spMkLst>
        </pc:spChg>
        <pc:spChg chg="add mod">
          <ac:chgData name="Mari Sian.Whittaker - SCH.539" userId="S::msianwhittaker@educ.somerset.gov.uk::5578d3dd-76cd-4967-a8a2-8969f155d436" providerId="AD" clId="Web-{0BBE080F-5D87-83E7-9960-844155A2BF30}" dt="2019-02-02T10:30:47.372" v="4344"/>
          <ac:spMkLst>
            <pc:docMk/>
            <pc:sldMk cId="129934484" sldId="286"/>
            <ac:spMk id="30" creationId="{347823F9-F25C-4ECB-B21E-0A1BE7DC04B0}"/>
          </ac:spMkLst>
        </pc:spChg>
        <pc:spChg chg="add mod">
          <ac:chgData name="Mari Sian.Whittaker - SCH.539" userId="S::msianwhittaker@educ.somerset.gov.uk::5578d3dd-76cd-4967-a8a2-8969f155d436" providerId="AD" clId="Web-{0BBE080F-5D87-83E7-9960-844155A2BF30}" dt="2019-02-02T10:30:44.309" v="4343"/>
          <ac:spMkLst>
            <pc:docMk/>
            <pc:sldMk cId="129934484" sldId="286"/>
            <ac:spMk id="31" creationId="{D1AAC6CA-4787-43A0-96D1-AD7FB1259848}"/>
          </ac:spMkLst>
        </pc:spChg>
        <pc:spChg chg="add mod">
          <ac:chgData name="Mari Sian.Whittaker - SCH.539" userId="S::msianwhittaker@educ.somerset.gov.uk::5578d3dd-76cd-4967-a8a2-8969f155d436" providerId="AD" clId="Web-{0BBE080F-5D87-83E7-9960-844155A2BF30}" dt="2019-02-02T10:30:55.168" v="4347"/>
          <ac:spMkLst>
            <pc:docMk/>
            <pc:sldMk cId="129934484" sldId="286"/>
            <ac:spMk id="32" creationId="{9FED652D-C00B-4DB5-9195-084AD0CC4F37}"/>
          </ac:spMkLst>
        </pc:spChg>
        <pc:spChg chg="add mod">
          <ac:chgData name="Mari Sian.Whittaker - SCH.539" userId="S::msianwhittaker@educ.somerset.gov.uk::5578d3dd-76cd-4967-a8a2-8969f155d436" providerId="AD" clId="Web-{0BBE080F-5D87-83E7-9960-844155A2BF30}" dt="2019-02-02T10:30:57.496" v="4348"/>
          <ac:spMkLst>
            <pc:docMk/>
            <pc:sldMk cId="129934484" sldId="286"/>
            <ac:spMk id="33" creationId="{1B11AB7D-864B-4EEA-8DE7-6B247CCCACFB}"/>
          </ac:spMkLst>
        </pc:spChg>
        <pc:spChg chg="add mod">
          <ac:chgData name="Mari Sian.Whittaker - SCH.539" userId="S::msianwhittaker@educ.somerset.gov.uk::5578d3dd-76cd-4967-a8a2-8969f155d436" providerId="AD" clId="Web-{0BBE080F-5D87-83E7-9960-844155A2BF30}" dt="2019-02-02T10:31:07.479" v="4351"/>
          <ac:spMkLst>
            <pc:docMk/>
            <pc:sldMk cId="129934484" sldId="286"/>
            <ac:spMk id="34" creationId="{2BF00D0A-AFE1-4919-8AF8-4A1955326EB6}"/>
          </ac:spMkLst>
        </pc:spChg>
        <pc:spChg chg="add mod">
          <ac:chgData name="Mari Sian.Whittaker - SCH.539" userId="S::msianwhittaker@educ.somerset.gov.uk::5578d3dd-76cd-4967-a8a2-8969f155d436" providerId="AD" clId="Web-{0BBE080F-5D87-83E7-9960-844155A2BF30}" dt="2019-02-02T10:31:04.917" v="4350"/>
          <ac:spMkLst>
            <pc:docMk/>
            <pc:sldMk cId="129934484" sldId="286"/>
            <ac:spMk id="35" creationId="{D894D152-F80F-4447-A02F-058BD2D8DEC1}"/>
          </ac:spMkLst>
        </pc:spChg>
        <pc:spChg chg="add mod">
          <ac:chgData name="Mari Sian.Whittaker - SCH.539" userId="S::msianwhittaker@educ.somerset.gov.uk::5578d3dd-76cd-4967-a8a2-8969f155d436" providerId="AD" clId="Web-{0BBE080F-5D87-83E7-9960-844155A2BF30}" dt="2019-02-02T10:31:02.667" v="4349"/>
          <ac:spMkLst>
            <pc:docMk/>
            <pc:sldMk cId="129934484" sldId="286"/>
            <ac:spMk id="36" creationId="{AC5678D9-EEE9-4652-B109-F2E5B552ED52}"/>
          </ac:spMkLst>
        </pc:spChg>
        <pc:spChg chg="add mod">
          <ac:chgData name="Mari Sian.Whittaker - SCH.539" userId="S::msianwhittaker@educ.somerset.gov.uk::5578d3dd-76cd-4967-a8a2-8969f155d436" providerId="AD" clId="Web-{0BBE080F-5D87-83E7-9960-844155A2BF30}" dt="2019-02-02T10:31:10.166" v="4352"/>
          <ac:spMkLst>
            <pc:docMk/>
            <pc:sldMk cId="129934484" sldId="286"/>
            <ac:spMk id="37" creationId="{37DB870C-99C6-4EE9-B80A-44F6AE39ECC1}"/>
          </ac:spMkLst>
        </pc:spChg>
        <pc:spChg chg="add mod">
          <ac:chgData name="Mari Sian.Whittaker - SCH.539" userId="S::msianwhittaker@educ.somerset.gov.uk::5578d3dd-76cd-4967-a8a2-8969f155d436" providerId="AD" clId="Web-{0BBE080F-5D87-83E7-9960-844155A2BF30}" dt="2019-02-02T10:31:12.635" v="4353"/>
          <ac:spMkLst>
            <pc:docMk/>
            <pc:sldMk cId="129934484" sldId="286"/>
            <ac:spMk id="38" creationId="{703B5248-C06C-44D1-85C3-EE670BD53FA6}"/>
          </ac:spMkLst>
        </pc:spChg>
        <pc:spChg chg="add mod">
          <ac:chgData name="Mari Sian.Whittaker - SCH.539" userId="S::msianwhittaker@educ.somerset.gov.uk::5578d3dd-76cd-4967-a8a2-8969f155d436" providerId="AD" clId="Web-{0BBE080F-5D87-83E7-9960-844155A2BF30}" dt="2019-02-02T10:31:15.666" v="4354"/>
          <ac:spMkLst>
            <pc:docMk/>
            <pc:sldMk cId="129934484" sldId="286"/>
            <ac:spMk id="39" creationId="{5101DE91-F6E0-4D95-9D07-88071C181A2F}"/>
          </ac:spMkLst>
        </pc:spChg>
        <pc:spChg chg="add mod">
          <ac:chgData name="Mari Sian.Whittaker - SCH.539" userId="S::msianwhittaker@educ.somerset.gov.uk::5578d3dd-76cd-4967-a8a2-8969f155d436" providerId="AD" clId="Web-{0BBE080F-5D87-83E7-9960-844155A2BF30}" dt="2019-02-02T10:31:24.040" v="4357"/>
          <ac:spMkLst>
            <pc:docMk/>
            <pc:sldMk cId="129934484" sldId="286"/>
            <ac:spMk id="40" creationId="{C59522F2-7E38-4089-88B3-33381B8C998C}"/>
          </ac:spMkLst>
        </pc:spChg>
        <pc:spChg chg="add mod">
          <ac:chgData name="Mari Sian.Whittaker - SCH.539" userId="S::msianwhittaker@educ.somerset.gov.uk::5578d3dd-76cd-4967-a8a2-8969f155d436" providerId="AD" clId="Web-{0BBE080F-5D87-83E7-9960-844155A2BF30}" dt="2019-02-02T10:31:21.134" v="4356"/>
          <ac:spMkLst>
            <pc:docMk/>
            <pc:sldMk cId="129934484" sldId="286"/>
            <ac:spMk id="41" creationId="{ACAF2AAB-3799-4FB0-8778-5829B8FA1EFA}"/>
          </ac:spMkLst>
        </pc:spChg>
        <pc:spChg chg="add mod">
          <ac:chgData name="Mari Sian.Whittaker - SCH.539" userId="S::msianwhittaker@educ.somerset.gov.uk::5578d3dd-76cd-4967-a8a2-8969f155d436" providerId="AD" clId="Web-{0BBE080F-5D87-83E7-9960-844155A2BF30}" dt="2019-02-02T10:31:18.790" v="4355"/>
          <ac:spMkLst>
            <pc:docMk/>
            <pc:sldMk cId="129934484" sldId="286"/>
            <ac:spMk id="42" creationId="{C6FC84F9-E4FF-4590-9FEA-6C176431EF2C}"/>
          </ac:spMkLst>
        </pc:spChg>
        <pc:spChg chg="add mod">
          <ac:chgData name="Mari Sian.Whittaker - SCH.539" userId="S::msianwhittaker@educ.somerset.gov.uk::5578d3dd-76cd-4967-a8a2-8969f155d436" providerId="AD" clId="Web-{0BBE080F-5D87-83E7-9960-844155A2BF30}" dt="2019-02-02T10:31:27.430" v="4358"/>
          <ac:spMkLst>
            <pc:docMk/>
            <pc:sldMk cId="129934484" sldId="286"/>
            <ac:spMk id="43" creationId="{A7AB28E8-8103-4954-89CD-3617FFAE3110}"/>
          </ac:spMkLst>
        </pc:spChg>
        <pc:spChg chg="add mod">
          <ac:chgData name="Mari Sian.Whittaker - SCH.539" userId="S::msianwhittaker@educ.somerset.gov.uk::5578d3dd-76cd-4967-a8a2-8969f155d436" providerId="AD" clId="Web-{0BBE080F-5D87-83E7-9960-844155A2BF30}" dt="2019-02-02T10:31:30.539" v="4359"/>
          <ac:spMkLst>
            <pc:docMk/>
            <pc:sldMk cId="129934484" sldId="286"/>
            <ac:spMk id="44" creationId="{413252B4-20BE-4C6C-8088-07FA7493FF04}"/>
          </ac:spMkLst>
        </pc:spChg>
        <pc:spChg chg="add mod">
          <ac:chgData name="Mari Sian.Whittaker - SCH.539" userId="S::msianwhittaker@educ.somerset.gov.uk::5578d3dd-76cd-4967-a8a2-8969f155d436" providerId="AD" clId="Web-{0BBE080F-5D87-83E7-9960-844155A2BF30}" dt="2019-02-02T10:31:33.523" v="4360"/>
          <ac:spMkLst>
            <pc:docMk/>
            <pc:sldMk cId="129934484" sldId="286"/>
            <ac:spMk id="45" creationId="{04952DB1-CDE7-4BE2-9F70-F8D951D3FE69}"/>
          </ac:spMkLst>
        </pc:spChg>
        <pc:spChg chg="add mod">
          <ac:chgData name="Mari Sian.Whittaker - SCH.539" userId="S::msianwhittaker@educ.somerset.gov.uk::5578d3dd-76cd-4967-a8a2-8969f155d436" providerId="AD" clId="Web-{0BBE080F-5D87-83E7-9960-844155A2BF30}" dt="2019-02-02T10:31:43.538" v="4364"/>
          <ac:spMkLst>
            <pc:docMk/>
            <pc:sldMk cId="129934484" sldId="286"/>
            <ac:spMk id="46" creationId="{866CE1A6-CA0A-442F-8EB2-1AD0FDAD0376}"/>
          </ac:spMkLst>
        </pc:spChg>
        <pc:spChg chg="add mod">
          <ac:chgData name="Mari Sian.Whittaker - SCH.539" userId="S::msianwhittaker@educ.somerset.gov.uk::5578d3dd-76cd-4967-a8a2-8969f155d436" providerId="AD" clId="Web-{0BBE080F-5D87-83E7-9960-844155A2BF30}" dt="2019-02-02T10:31:41.147" v="4363"/>
          <ac:spMkLst>
            <pc:docMk/>
            <pc:sldMk cId="129934484" sldId="286"/>
            <ac:spMk id="47" creationId="{74747C7D-9CDC-4352-A6F3-71FB16DDD246}"/>
          </ac:spMkLst>
        </pc:spChg>
        <pc:spChg chg="add mod">
          <ac:chgData name="Mari Sian.Whittaker - SCH.539" userId="S::msianwhittaker@educ.somerset.gov.uk::5578d3dd-76cd-4967-a8a2-8969f155d436" providerId="AD" clId="Web-{0BBE080F-5D87-83E7-9960-844155A2BF30}" dt="2019-02-02T10:31:38.944" v="4362"/>
          <ac:spMkLst>
            <pc:docMk/>
            <pc:sldMk cId="129934484" sldId="286"/>
            <ac:spMk id="48" creationId="{9D6D0E69-8D89-49F9-8649-47CA6CE2716E}"/>
          </ac:spMkLst>
        </pc:spChg>
        <pc:spChg chg="add mod">
          <ac:chgData name="Mari Sian.Whittaker - SCH.539" userId="S::msianwhittaker@educ.somerset.gov.uk::5578d3dd-76cd-4967-a8a2-8969f155d436" providerId="AD" clId="Web-{0BBE080F-5D87-83E7-9960-844155A2BF30}" dt="2019-02-02T10:31:35.867" v="4361"/>
          <ac:spMkLst>
            <pc:docMk/>
            <pc:sldMk cId="129934484" sldId="286"/>
            <ac:spMk id="49" creationId="{4FFCE4BF-FA11-43B8-A53B-36BE21909A34}"/>
          </ac:spMkLst>
        </pc:spChg>
        <pc:spChg chg="add mod">
          <ac:chgData name="Mari Sian.Whittaker - SCH.539" userId="S::msianwhittaker@educ.somerset.gov.uk::5578d3dd-76cd-4967-a8a2-8969f155d436" providerId="AD" clId="Web-{0BBE080F-5D87-83E7-9960-844155A2BF30}" dt="2019-02-02T10:32:07.723" v="4372"/>
          <ac:spMkLst>
            <pc:docMk/>
            <pc:sldMk cId="129934484" sldId="286"/>
            <ac:spMk id="50" creationId="{43BC30CB-BA4F-48AF-9924-553B95EB5124}"/>
          </ac:spMkLst>
        </pc:spChg>
        <pc:spChg chg="add mod">
          <ac:chgData name="Mari Sian.Whittaker - SCH.539" userId="S::msianwhittaker@educ.somerset.gov.uk::5578d3dd-76cd-4967-a8a2-8969f155d436" providerId="AD" clId="Web-{0BBE080F-5D87-83E7-9960-844155A2BF30}" dt="2019-02-02T10:32:04.973" v="4371"/>
          <ac:spMkLst>
            <pc:docMk/>
            <pc:sldMk cId="129934484" sldId="286"/>
            <ac:spMk id="51" creationId="{89C94323-AB40-4A53-8880-6D1546A811E7}"/>
          </ac:spMkLst>
        </pc:spChg>
        <pc:spChg chg="add mod">
          <ac:chgData name="Mari Sian.Whittaker - SCH.539" userId="S::msianwhittaker@educ.somerset.gov.uk::5578d3dd-76cd-4967-a8a2-8969f155d436" providerId="AD" clId="Web-{0BBE080F-5D87-83E7-9960-844155A2BF30}" dt="2019-02-02T10:32:01.880" v="4370"/>
          <ac:spMkLst>
            <pc:docMk/>
            <pc:sldMk cId="129934484" sldId="286"/>
            <ac:spMk id="52" creationId="{737221CE-29F0-4FFC-97D9-4C404EE9FCB9}"/>
          </ac:spMkLst>
        </pc:spChg>
        <pc:spChg chg="add mod">
          <ac:chgData name="Mari Sian.Whittaker - SCH.539" userId="S::msianwhittaker@educ.somerset.gov.uk::5578d3dd-76cd-4967-a8a2-8969f155d436" providerId="AD" clId="Web-{0BBE080F-5D87-83E7-9960-844155A2BF30}" dt="2019-02-02T10:31:46.819" v="4365"/>
          <ac:spMkLst>
            <pc:docMk/>
            <pc:sldMk cId="129934484" sldId="286"/>
            <ac:spMk id="53" creationId="{3C20D41C-0D7D-4B79-811A-321E81345A3D}"/>
          </ac:spMkLst>
        </pc:spChg>
        <pc:spChg chg="add mod">
          <ac:chgData name="Mari Sian.Whittaker - SCH.539" userId="S::msianwhittaker@educ.somerset.gov.uk::5578d3dd-76cd-4967-a8a2-8969f155d436" providerId="AD" clId="Web-{0BBE080F-5D87-83E7-9960-844155A2BF30}" dt="2019-02-02T10:31:49.725" v="4366"/>
          <ac:spMkLst>
            <pc:docMk/>
            <pc:sldMk cId="129934484" sldId="286"/>
            <ac:spMk id="54" creationId="{CD48D028-B31E-4636-B1E8-564402191E32}"/>
          </ac:spMkLst>
        </pc:spChg>
        <pc:spChg chg="add mod">
          <ac:chgData name="Mari Sian.Whittaker - SCH.539" userId="S::msianwhittaker@educ.somerset.gov.uk::5578d3dd-76cd-4967-a8a2-8969f155d436" providerId="AD" clId="Web-{0BBE080F-5D87-83E7-9960-844155A2BF30}" dt="2019-02-02T10:31:52.912" v="4367"/>
          <ac:spMkLst>
            <pc:docMk/>
            <pc:sldMk cId="129934484" sldId="286"/>
            <ac:spMk id="55" creationId="{3AB54659-E150-450D-BA74-374A97519495}"/>
          </ac:spMkLst>
        </pc:spChg>
        <pc:spChg chg="add mod">
          <ac:chgData name="Mari Sian.Whittaker - SCH.539" userId="S::msianwhittaker@educ.somerset.gov.uk::5578d3dd-76cd-4967-a8a2-8969f155d436" providerId="AD" clId="Web-{0BBE080F-5D87-83E7-9960-844155A2BF30}" dt="2019-02-02T10:31:56.161" v="4368"/>
          <ac:spMkLst>
            <pc:docMk/>
            <pc:sldMk cId="129934484" sldId="286"/>
            <ac:spMk id="56" creationId="{E15B4113-AF41-48BB-8A0A-76F7A2F0557F}"/>
          </ac:spMkLst>
        </pc:spChg>
        <pc:spChg chg="add mod">
          <ac:chgData name="Mari Sian.Whittaker - SCH.539" userId="S::msianwhittaker@educ.somerset.gov.uk::5578d3dd-76cd-4967-a8a2-8969f155d436" providerId="AD" clId="Web-{0BBE080F-5D87-83E7-9960-844155A2BF30}" dt="2019-02-02T10:31:58.724" v="4369"/>
          <ac:spMkLst>
            <pc:docMk/>
            <pc:sldMk cId="129934484" sldId="286"/>
            <ac:spMk id="57" creationId="{F570534F-1C77-44FE-8B4F-C543426121A5}"/>
          </ac:spMkLst>
        </pc:spChg>
        <pc:spChg chg="add mod">
          <ac:chgData name="Mari Sian.Whittaker - SCH.539" userId="S::msianwhittaker@educ.somerset.gov.uk::5578d3dd-76cd-4967-a8a2-8969f155d436" providerId="AD" clId="Web-{0BBE080F-5D87-83E7-9960-844155A2BF30}" dt="2019-02-02T10:33:40.135" v="4425" actId="14100"/>
          <ac:spMkLst>
            <pc:docMk/>
            <pc:sldMk cId="129934484" sldId="286"/>
            <ac:spMk id="58" creationId="{647C2450-0A4D-4798-A3B5-FF387836FBA4}"/>
          </ac:spMkLst>
        </pc:spChg>
      </pc:sldChg>
      <pc:sldChg chg="modSp add replId">
        <pc:chgData name="Mari Sian.Whittaker - SCH.539" userId="S::msianwhittaker@educ.somerset.gov.uk::5578d3dd-76cd-4967-a8a2-8969f155d436" providerId="AD" clId="Web-{0BBE080F-5D87-83E7-9960-844155A2BF30}" dt="2019-02-02T10:45:42.680" v="4622" actId="14100"/>
        <pc:sldMkLst>
          <pc:docMk/>
          <pc:sldMk cId="2691274013" sldId="287"/>
        </pc:sldMkLst>
        <pc:spChg chg="mod">
          <ac:chgData name="Mari Sian.Whittaker - SCH.539" userId="S::msianwhittaker@educ.somerset.gov.uk::5578d3dd-76cd-4967-a8a2-8969f155d436" providerId="AD" clId="Web-{0BBE080F-5D87-83E7-9960-844155A2BF30}" dt="2019-02-02T10:34:51.518" v="4436" actId="20577"/>
          <ac:spMkLst>
            <pc:docMk/>
            <pc:sldMk cId="2691274013" sldId="287"/>
            <ac:spMk id="2" creationId="{9AC4A42B-7F8F-49C1-B1EA-F748431A8F31}"/>
          </ac:spMkLst>
        </pc:spChg>
        <pc:spChg chg="mod">
          <ac:chgData name="Mari Sian.Whittaker - SCH.539" userId="S::msianwhittaker@educ.somerset.gov.uk::5578d3dd-76cd-4967-a8a2-8969f155d436" providerId="AD" clId="Web-{0BBE080F-5D87-83E7-9960-844155A2BF30}" dt="2019-02-02T10:35:26.812" v="4444" actId="20577"/>
          <ac:spMkLst>
            <pc:docMk/>
            <pc:sldMk cId="2691274013" sldId="287"/>
            <ac:spMk id="23" creationId="{8CFA60BA-BA50-4C62-85E3-B318BD909DAF}"/>
          </ac:spMkLst>
        </pc:spChg>
        <pc:spChg chg="mod">
          <ac:chgData name="Mari Sian.Whittaker - SCH.539" userId="S::msianwhittaker@educ.somerset.gov.uk::5578d3dd-76cd-4967-a8a2-8969f155d436" providerId="AD" clId="Web-{0BBE080F-5D87-83E7-9960-844155A2BF30}" dt="2019-02-02T10:35:11.673" v="4440" actId="20577"/>
          <ac:spMkLst>
            <pc:docMk/>
            <pc:sldMk cId="2691274013" sldId="287"/>
            <ac:spMk id="24" creationId="{18B6A74E-43E9-4AF9-947E-88F98B7731A9}"/>
          </ac:spMkLst>
        </pc:spChg>
        <pc:spChg chg="mod">
          <ac:chgData name="Mari Sian.Whittaker - SCH.539" userId="S::msianwhittaker@educ.somerset.gov.uk::5578d3dd-76cd-4967-a8a2-8969f155d436" providerId="AD" clId="Web-{0BBE080F-5D87-83E7-9960-844155A2BF30}" dt="2019-02-02T10:36:17.873" v="4460" actId="20577"/>
          <ac:spMkLst>
            <pc:docMk/>
            <pc:sldMk cId="2691274013" sldId="287"/>
            <ac:spMk id="25" creationId="{858740C4-F36F-48C8-9A26-CC9358A9F98A}"/>
          </ac:spMkLst>
        </pc:spChg>
        <pc:spChg chg="mod">
          <ac:chgData name="Mari Sian.Whittaker - SCH.539" userId="S::msianwhittaker@educ.somerset.gov.uk::5578d3dd-76cd-4967-a8a2-8969f155d436" providerId="AD" clId="Web-{0BBE080F-5D87-83E7-9960-844155A2BF30}" dt="2019-02-02T10:36:00.749" v="4455" actId="20577"/>
          <ac:spMkLst>
            <pc:docMk/>
            <pc:sldMk cId="2691274013" sldId="287"/>
            <ac:spMk id="26" creationId="{2E5DDAD1-1232-40BF-BACA-315C6F6EC765}"/>
          </ac:spMkLst>
        </pc:spChg>
        <pc:spChg chg="mod">
          <ac:chgData name="Mari Sian.Whittaker - SCH.539" userId="S::msianwhittaker@educ.somerset.gov.uk::5578d3dd-76cd-4967-a8a2-8969f155d436" providerId="AD" clId="Web-{0BBE080F-5D87-83E7-9960-844155A2BF30}" dt="2019-02-02T10:45:42.680" v="4622" actId="14100"/>
          <ac:spMkLst>
            <pc:docMk/>
            <pc:sldMk cId="2691274013" sldId="287"/>
            <ac:spMk id="27" creationId="{DE3EABBB-3CCA-4647-A06E-699C160F4BAF}"/>
          </ac:spMkLst>
        </pc:spChg>
        <pc:spChg chg="mod">
          <ac:chgData name="Mari Sian.Whittaker - SCH.539" userId="S::msianwhittaker@educ.somerset.gov.uk::5578d3dd-76cd-4967-a8a2-8969f155d436" providerId="AD" clId="Web-{0BBE080F-5D87-83E7-9960-844155A2BF30}" dt="2019-02-02T10:37:34.731" v="4483" actId="20577"/>
          <ac:spMkLst>
            <pc:docMk/>
            <pc:sldMk cId="2691274013" sldId="287"/>
            <ac:spMk id="28" creationId="{4CE501B5-6BF3-474E-9E96-21F80AAAA32A}"/>
          </ac:spMkLst>
        </pc:spChg>
        <pc:spChg chg="mod">
          <ac:chgData name="Mari Sian.Whittaker - SCH.539" userId="S::msianwhittaker@educ.somerset.gov.uk::5578d3dd-76cd-4967-a8a2-8969f155d436" providerId="AD" clId="Web-{0BBE080F-5D87-83E7-9960-844155A2BF30}" dt="2019-02-02T10:37:19.966" v="4479" actId="20577"/>
          <ac:spMkLst>
            <pc:docMk/>
            <pc:sldMk cId="2691274013" sldId="287"/>
            <ac:spMk id="29" creationId="{E06B7389-D7A3-40E9-8504-084C792A9383}"/>
          </ac:spMkLst>
        </pc:spChg>
        <pc:spChg chg="mod">
          <ac:chgData name="Mari Sian.Whittaker - SCH.539" userId="S::msianwhittaker@educ.somerset.gov.uk::5578d3dd-76cd-4967-a8a2-8969f155d436" providerId="AD" clId="Web-{0BBE080F-5D87-83E7-9960-844155A2BF30}" dt="2019-02-02T10:37:05.247" v="4473" actId="20577"/>
          <ac:spMkLst>
            <pc:docMk/>
            <pc:sldMk cId="2691274013" sldId="287"/>
            <ac:spMk id="30" creationId="{347823F9-F25C-4ECB-B21E-0A1BE7DC04B0}"/>
          </ac:spMkLst>
        </pc:spChg>
        <pc:spChg chg="mod">
          <ac:chgData name="Mari Sian.Whittaker - SCH.539" userId="S::msianwhittaker@educ.somerset.gov.uk::5578d3dd-76cd-4967-a8a2-8969f155d436" providerId="AD" clId="Web-{0BBE080F-5D87-83E7-9960-844155A2BF30}" dt="2019-02-02T10:36:55.966" v="4468" actId="20577"/>
          <ac:spMkLst>
            <pc:docMk/>
            <pc:sldMk cId="2691274013" sldId="287"/>
            <ac:spMk id="31" creationId="{D1AAC6CA-4787-43A0-96D1-AD7FB1259848}"/>
          </ac:spMkLst>
        </pc:spChg>
        <pc:spChg chg="mod">
          <ac:chgData name="Mari Sian.Whittaker - SCH.539" userId="S::msianwhittaker@educ.somerset.gov.uk::5578d3dd-76cd-4967-a8a2-8969f155d436" providerId="AD" clId="Web-{0BBE080F-5D87-83E7-9960-844155A2BF30}" dt="2019-02-02T10:44:30.320" v="4604" actId="1076"/>
          <ac:spMkLst>
            <pc:docMk/>
            <pc:sldMk cId="2691274013" sldId="287"/>
            <ac:spMk id="32" creationId="{9FED652D-C00B-4DB5-9195-084AD0CC4F37}"/>
          </ac:spMkLst>
        </pc:spChg>
        <pc:spChg chg="mod">
          <ac:chgData name="Mari Sian.Whittaker - SCH.539" userId="S::msianwhittaker@educ.somerset.gov.uk::5578d3dd-76cd-4967-a8a2-8969f155d436" providerId="AD" clId="Web-{0BBE080F-5D87-83E7-9960-844155A2BF30}" dt="2019-02-02T10:44:40.961" v="4608" actId="20577"/>
          <ac:spMkLst>
            <pc:docMk/>
            <pc:sldMk cId="2691274013" sldId="287"/>
            <ac:spMk id="33" creationId="{1B11AB7D-864B-4EEA-8DE7-6B247CCCACFB}"/>
          </ac:spMkLst>
        </pc:spChg>
        <pc:spChg chg="mod">
          <ac:chgData name="Mari Sian.Whittaker - SCH.539" userId="S::msianwhittaker@educ.somerset.gov.uk::5578d3dd-76cd-4967-a8a2-8969f155d436" providerId="AD" clId="Web-{0BBE080F-5D87-83E7-9960-844155A2BF30}" dt="2019-02-02T10:45:13.461" v="4616" actId="20577"/>
          <ac:spMkLst>
            <pc:docMk/>
            <pc:sldMk cId="2691274013" sldId="287"/>
            <ac:spMk id="34" creationId="{2BF00D0A-AFE1-4919-8AF8-4A1955326EB6}"/>
          </ac:spMkLst>
        </pc:spChg>
        <pc:spChg chg="mod">
          <ac:chgData name="Mari Sian.Whittaker - SCH.539" userId="S::msianwhittaker@educ.somerset.gov.uk::5578d3dd-76cd-4967-a8a2-8969f155d436" providerId="AD" clId="Web-{0BBE080F-5D87-83E7-9960-844155A2BF30}" dt="2019-02-02T10:43:52.633" v="4588" actId="20577"/>
          <ac:spMkLst>
            <pc:docMk/>
            <pc:sldMk cId="2691274013" sldId="287"/>
            <ac:spMk id="35" creationId="{D894D152-F80F-4447-A02F-058BD2D8DEC1}"/>
          </ac:spMkLst>
        </pc:spChg>
        <pc:spChg chg="mod">
          <ac:chgData name="Mari Sian.Whittaker - SCH.539" userId="S::msianwhittaker@educ.somerset.gov.uk::5578d3dd-76cd-4967-a8a2-8969f155d436" providerId="AD" clId="Web-{0BBE080F-5D87-83E7-9960-844155A2BF30}" dt="2019-02-02T10:43:33.289" v="4576" actId="20577"/>
          <ac:spMkLst>
            <pc:docMk/>
            <pc:sldMk cId="2691274013" sldId="287"/>
            <ac:spMk id="36" creationId="{AC5678D9-EEE9-4652-B109-F2E5B552ED52}"/>
          </ac:spMkLst>
        </pc:spChg>
        <pc:spChg chg="mod">
          <ac:chgData name="Mari Sian.Whittaker - SCH.539" userId="S::msianwhittaker@educ.somerset.gov.uk::5578d3dd-76cd-4967-a8a2-8969f155d436" providerId="AD" clId="Web-{0BBE080F-5D87-83E7-9960-844155A2BF30}" dt="2019-02-02T10:38:00.043" v="4492" actId="20577"/>
          <ac:spMkLst>
            <pc:docMk/>
            <pc:sldMk cId="2691274013" sldId="287"/>
            <ac:spMk id="37" creationId="{37DB870C-99C6-4EE9-B80A-44F6AE39ECC1}"/>
          </ac:spMkLst>
        </pc:spChg>
        <pc:spChg chg="mod">
          <ac:chgData name="Mari Sian.Whittaker - SCH.539" userId="S::msianwhittaker@educ.somerset.gov.uk::5578d3dd-76cd-4967-a8a2-8969f155d436" providerId="AD" clId="Web-{0BBE080F-5D87-83E7-9960-844155A2BF30}" dt="2019-02-02T10:41:07.086" v="4542" actId="20577"/>
          <ac:spMkLst>
            <pc:docMk/>
            <pc:sldMk cId="2691274013" sldId="287"/>
            <ac:spMk id="38" creationId="{703B5248-C06C-44D1-85C3-EE670BD53FA6}"/>
          </ac:spMkLst>
        </pc:spChg>
        <pc:spChg chg="mod">
          <ac:chgData name="Mari Sian.Whittaker - SCH.539" userId="S::msianwhittaker@educ.somerset.gov.uk::5578d3dd-76cd-4967-a8a2-8969f155d436" providerId="AD" clId="Web-{0BBE080F-5D87-83E7-9960-844155A2BF30}" dt="2019-02-02T10:41:20.149" v="4545" actId="20577"/>
          <ac:spMkLst>
            <pc:docMk/>
            <pc:sldMk cId="2691274013" sldId="287"/>
            <ac:spMk id="39" creationId="{5101DE91-F6E0-4D95-9D07-88071C181A2F}"/>
          </ac:spMkLst>
        </pc:spChg>
        <pc:spChg chg="mod">
          <ac:chgData name="Mari Sian.Whittaker - SCH.539" userId="S::msianwhittaker@educ.somerset.gov.uk::5578d3dd-76cd-4967-a8a2-8969f155d436" providerId="AD" clId="Web-{0BBE080F-5D87-83E7-9960-844155A2BF30}" dt="2019-02-02T10:41:56.945" v="4556" actId="20577"/>
          <ac:spMkLst>
            <pc:docMk/>
            <pc:sldMk cId="2691274013" sldId="287"/>
            <ac:spMk id="40" creationId="{C59522F2-7E38-4089-88B3-33381B8C998C}"/>
          </ac:spMkLst>
        </pc:spChg>
        <pc:spChg chg="mod">
          <ac:chgData name="Mari Sian.Whittaker - SCH.539" userId="S::msianwhittaker@educ.somerset.gov.uk::5578d3dd-76cd-4967-a8a2-8969f155d436" providerId="AD" clId="Web-{0BBE080F-5D87-83E7-9960-844155A2BF30}" dt="2019-02-02T10:41:46.195" v="4551" actId="20577"/>
          <ac:spMkLst>
            <pc:docMk/>
            <pc:sldMk cId="2691274013" sldId="287"/>
            <ac:spMk id="41" creationId="{ACAF2AAB-3799-4FB0-8778-5829B8FA1EFA}"/>
          </ac:spMkLst>
        </pc:spChg>
        <pc:spChg chg="mod">
          <ac:chgData name="Mari Sian.Whittaker - SCH.539" userId="S::msianwhittaker@educ.somerset.gov.uk::5578d3dd-76cd-4967-a8a2-8969f155d436" providerId="AD" clId="Web-{0BBE080F-5D87-83E7-9960-844155A2BF30}" dt="2019-02-02T10:41:30.695" v="4547" actId="20577"/>
          <ac:spMkLst>
            <pc:docMk/>
            <pc:sldMk cId="2691274013" sldId="287"/>
            <ac:spMk id="42" creationId="{C6FC84F9-E4FF-4590-9FEA-6C176431EF2C}"/>
          </ac:spMkLst>
        </pc:spChg>
        <pc:spChg chg="mod">
          <ac:chgData name="Mari Sian.Whittaker - SCH.539" userId="S::msianwhittaker@educ.somerset.gov.uk::5578d3dd-76cd-4967-a8a2-8969f155d436" providerId="AD" clId="Web-{0BBE080F-5D87-83E7-9960-844155A2BF30}" dt="2019-02-02T10:38:07.605" v="4494" actId="20577"/>
          <ac:spMkLst>
            <pc:docMk/>
            <pc:sldMk cId="2691274013" sldId="287"/>
            <ac:spMk id="43" creationId="{A7AB28E8-8103-4954-89CD-3617FFAE3110}"/>
          </ac:spMkLst>
        </pc:spChg>
        <pc:spChg chg="mod">
          <ac:chgData name="Mari Sian.Whittaker - SCH.539" userId="S::msianwhittaker@educ.somerset.gov.uk::5578d3dd-76cd-4967-a8a2-8969f155d436" providerId="AD" clId="Web-{0BBE080F-5D87-83E7-9960-844155A2BF30}" dt="2019-02-02T10:40:48.258" v="4538" actId="20577"/>
          <ac:spMkLst>
            <pc:docMk/>
            <pc:sldMk cId="2691274013" sldId="287"/>
            <ac:spMk id="44" creationId="{413252B4-20BE-4C6C-8088-07FA7493FF04}"/>
          </ac:spMkLst>
        </pc:spChg>
        <pc:spChg chg="mod">
          <ac:chgData name="Mari Sian.Whittaker - SCH.539" userId="S::msianwhittaker@educ.somerset.gov.uk::5578d3dd-76cd-4967-a8a2-8969f155d436" providerId="AD" clId="Web-{0BBE080F-5D87-83E7-9960-844155A2BF30}" dt="2019-02-02T10:40:40.320" v="4536" actId="20577"/>
          <ac:spMkLst>
            <pc:docMk/>
            <pc:sldMk cId="2691274013" sldId="287"/>
            <ac:spMk id="45" creationId="{04952DB1-CDE7-4BE2-9F70-F8D951D3FE69}"/>
          </ac:spMkLst>
        </pc:spChg>
        <pc:spChg chg="mod">
          <ac:chgData name="Mari Sian.Whittaker - SCH.539" userId="S::msianwhittaker@educ.somerset.gov.uk::5578d3dd-76cd-4967-a8a2-8969f155d436" providerId="AD" clId="Web-{0BBE080F-5D87-83E7-9960-844155A2BF30}" dt="2019-02-02T10:39:52.930" v="4521" actId="20577"/>
          <ac:spMkLst>
            <pc:docMk/>
            <pc:sldMk cId="2691274013" sldId="287"/>
            <ac:spMk id="46" creationId="{866CE1A6-CA0A-442F-8EB2-1AD0FDAD0376}"/>
          </ac:spMkLst>
        </pc:spChg>
        <pc:spChg chg="mod">
          <ac:chgData name="Mari Sian.Whittaker - SCH.539" userId="S::msianwhittaker@educ.somerset.gov.uk::5578d3dd-76cd-4967-a8a2-8969f155d436" providerId="AD" clId="Web-{0BBE080F-5D87-83E7-9960-844155A2BF30}" dt="2019-02-02T10:40:00.352" v="4523" actId="20577"/>
          <ac:spMkLst>
            <pc:docMk/>
            <pc:sldMk cId="2691274013" sldId="287"/>
            <ac:spMk id="47" creationId="{74747C7D-9CDC-4352-A6F3-71FB16DDD246}"/>
          </ac:spMkLst>
        </pc:spChg>
        <pc:spChg chg="mod">
          <ac:chgData name="Mari Sian.Whittaker - SCH.539" userId="S::msianwhittaker@educ.somerset.gov.uk::5578d3dd-76cd-4967-a8a2-8969f155d436" providerId="AD" clId="Web-{0BBE080F-5D87-83E7-9960-844155A2BF30}" dt="2019-02-02T10:40:09.711" v="4525" actId="20577"/>
          <ac:spMkLst>
            <pc:docMk/>
            <pc:sldMk cId="2691274013" sldId="287"/>
            <ac:spMk id="48" creationId="{9D6D0E69-8D89-49F9-8649-47CA6CE2716E}"/>
          </ac:spMkLst>
        </pc:spChg>
        <pc:spChg chg="mod">
          <ac:chgData name="Mari Sian.Whittaker - SCH.539" userId="S::msianwhittaker@educ.somerset.gov.uk::5578d3dd-76cd-4967-a8a2-8969f155d436" providerId="AD" clId="Web-{0BBE080F-5D87-83E7-9960-844155A2BF30}" dt="2019-02-02T10:40:17.930" v="4527" actId="20577"/>
          <ac:spMkLst>
            <pc:docMk/>
            <pc:sldMk cId="2691274013" sldId="287"/>
            <ac:spMk id="49" creationId="{4FFCE4BF-FA11-43B8-A53B-36BE21909A34}"/>
          </ac:spMkLst>
        </pc:spChg>
        <pc:spChg chg="mod">
          <ac:chgData name="Mari Sian.Whittaker - SCH.539" userId="S::msianwhittaker@educ.somerset.gov.uk::5578d3dd-76cd-4967-a8a2-8969f155d436" providerId="AD" clId="Web-{0BBE080F-5D87-83E7-9960-844155A2BF30}" dt="2019-02-02T10:38:16.699" v="4496" actId="20577"/>
          <ac:spMkLst>
            <pc:docMk/>
            <pc:sldMk cId="2691274013" sldId="287"/>
            <ac:spMk id="50" creationId="{43BC30CB-BA4F-48AF-9924-553B95EB5124}"/>
          </ac:spMkLst>
        </pc:spChg>
        <pc:spChg chg="mod">
          <ac:chgData name="Mari Sian.Whittaker - SCH.539" userId="S::msianwhittaker@educ.somerset.gov.uk::5578d3dd-76cd-4967-a8a2-8969f155d436" providerId="AD" clId="Web-{0BBE080F-5D87-83E7-9960-844155A2BF30}" dt="2019-02-02T10:38:23.886" v="4498" actId="20577"/>
          <ac:spMkLst>
            <pc:docMk/>
            <pc:sldMk cId="2691274013" sldId="287"/>
            <ac:spMk id="51" creationId="{89C94323-AB40-4A53-8880-6D1546A811E7}"/>
          </ac:spMkLst>
        </pc:spChg>
        <pc:spChg chg="mod">
          <ac:chgData name="Mari Sian.Whittaker - SCH.539" userId="S::msianwhittaker@educ.somerset.gov.uk::5578d3dd-76cd-4967-a8a2-8969f155d436" providerId="AD" clId="Web-{0BBE080F-5D87-83E7-9960-844155A2BF30}" dt="2019-02-02T10:38:34.245" v="4501" actId="20577"/>
          <ac:spMkLst>
            <pc:docMk/>
            <pc:sldMk cId="2691274013" sldId="287"/>
            <ac:spMk id="52" creationId="{737221CE-29F0-4FFC-97D9-4C404EE9FCB9}"/>
          </ac:spMkLst>
        </pc:spChg>
        <pc:spChg chg="mod">
          <ac:chgData name="Mari Sian.Whittaker - SCH.539" userId="S::msianwhittaker@educ.somerset.gov.uk::5578d3dd-76cd-4967-a8a2-8969f155d436" providerId="AD" clId="Web-{0BBE080F-5D87-83E7-9960-844155A2BF30}" dt="2019-02-02T10:39:41.384" v="4517" actId="20577"/>
          <ac:spMkLst>
            <pc:docMk/>
            <pc:sldMk cId="2691274013" sldId="287"/>
            <ac:spMk id="53" creationId="{3C20D41C-0D7D-4B79-811A-321E81345A3D}"/>
          </ac:spMkLst>
        </pc:spChg>
        <pc:spChg chg="mod">
          <ac:chgData name="Mari Sian.Whittaker - SCH.539" userId="S::msianwhittaker@educ.somerset.gov.uk::5578d3dd-76cd-4967-a8a2-8969f155d436" providerId="AD" clId="Web-{0BBE080F-5D87-83E7-9960-844155A2BF30}" dt="2019-02-02T10:39:27.525" v="4514" actId="20577"/>
          <ac:spMkLst>
            <pc:docMk/>
            <pc:sldMk cId="2691274013" sldId="287"/>
            <ac:spMk id="54" creationId="{CD48D028-B31E-4636-B1E8-564402191E32}"/>
          </ac:spMkLst>
        </pc:spChg>
        <pc:spChg chg="mod">
          <ac:chgData name="Mari Sian.Whittaker - SCH.539" userId="S::msianwhittaker@educ.somerset.gov.uk::5578d3dd-76cd-4967-a8a2-8969f155d436" providerId="AD" clId="Web-{0BBE080F-5D87-83E7-9960-844155A2BF30}" dt="2019-02-02T10:39:09.932" v="4510" actId="20577"/>
          <ac:spMkLst>
            <pc:docMk/>
            <pc:sldMk cId="2691274013" sldId="287"/>
            <ac:spMk id="55" creationId="{3AB54659-E150-450D-BA74-374A97519495}"/>
          </ac:spMkLst>
        </pc:spChg>
        <pc:spChg chg="mod">
          <ac:chgData name="Mari Sian.Whittaker - SCH.539" userId="S::msianwhittaker@educ.somerset.gov.uk::5578d3dd-76cd-4967-a8a2-8969f155d436" providerId="AD" clId="Web-{0BBE080F-5D87-83E7-9960-844155A2BF30}" dt="2019-02-02T10:39:14.791" v="4511" actId="20577"/>
          <ac:spMkLst>
            <pc:docMk/>
            <pc:sldMk cId="2691274013" sldId="287"/>
            <ac:spMk id="56" creationId="{E15B4113-AF41-48BB-8A0A-76F7A2F0557F}"/>
          </ac:spMkLst>
        </pc:spChg>
        <pc:spChg chg="mod">
          <ac:chgData name="Mari Sian.Whittaker - SCH.539" userId="S::msianwhittaker@educ.somerset.gov.uk::5578d3dd-76cd-4967-a8a2-8969f155d436" providerId="AD" clId="Web-{0BBE080F-5D87-83E7-9960-844155A2BF30}" dt="2019-02-02T10:38:46.213" v="4503" actId="20577"/>
          <ac:spMkLst>
            <pc:docMk/>
            <pc:sldMk cId="2691274013" sldId="287"/>
            <ac:spMk id="57" creationId="{F570534F-1C77-44FE-8B4F-C543426121A5}"/>
          </ac:spMkLst>
        </pc:spChg>
      </pc:sldChg>
      <pc:sldChg chg="delSp modSp add">
        <pc:chgData name="Mari Sian.Whittaker - SCH.539" userId="S::msianwhittaker@educ.somerset.gov.uk::5578d3dd-76cd-4967-a8a2-8969f155d436" providerId="AD" clId="Web-{0BBE080F-5D87-83E7-9960-844155A2BF30}" dt="2019-02-02T15:37:43.942" v="6822" actId="20577"/>
        <pc:sldMkLst>
          <pc:docMk/>
          <pc:sldMk cId="3108167163" sldId="288"/>
        </pc:sldMkLst>
        <pc:spChg chg="del mod">
          <ac:chgData name="Mari Sian.Whittaker - SCH.539" userId="S::msianwhittaker@educ.somerset.gov.uk::5578d3dd-76cd-4967-a8a2-8969f155d436" providerId="AD" clId="Web-{0BBE080F-5D87-83E7-9960-844155A2BF30}" dt="2019-02-02T11:19:04.792" v="4635"/>
          <ac:spMkLst>
            <pc:docMk/>
            <pc:sldMk cId="3108167163" sldId="288"/>
            <ac:spMk id="3" creationId="{00000000-0000-0000-0000-000000000000}"/>
          </ac:spMkLst>
        </pc:spChg>
        <pc:spChg chg="mod">
          <ac:chgData name="Mari Sian.Whittaker - SCH.539" userId="S::msianwhittaker@educ.somerset.gov.uk::5578d3dd-76cd-4967-a8a2-8969f155d436" providerId="AD" clId="Web-{0BBE080F-5D87-83E7-9960-844155A2BF30}" dt="2019-02-02T15:37:43.942" v="6822" actId="20577"/>
          <ac:spMkLst>
            <pc:docMk/>
            <pc:sldMk cId="3108167163" sldId="288"/>
            <ac:spMk id="4" creationId="{00000000-0000-0000-0000-000000000000}"/>
          </ac:spMkLst>
        </pc:spChg>
        <pc:spChg chg="mod">
          <ac:chgData name="Mari Sian.Whittaker - SCH.539" userId="S::msianwhittaker@educ.somerset.gov.uk::5578d3dd-76cd-4967-a8a2-8969f155d436" providerId="AD" clId="Web-{0BBE080F-5D87-83E7-9960-844155A2BF30}" dt="2019-02-02T11:18:55.636" v="4631" actId="1076"/>
          <ac:spMkLst>
            <pc:docMk/>
            <pc:sldMk cId="3108167163" sldId="288"/>
            <ac:spMk id="6" creationId="{00000000-0000-0000-0000-000000000000}"/>
          </ac:spMkLst>
        </pc:spChg>
        <pc:picChg chg="mod">
          <ac:chgData name="Mari Sian.Whittaker - SCH.539" userId="S::msianwhittaker@educ.somerset.gov.uk::5578d3dd-76cd-4967-a8a2-8969f155d436" providerId="AD" clId="Web-{0BBE080F-5D87-83E7-9960-844155A2BF30}" dt="2019-02-02T11:19:06.433" v="4636" actId="1076"/>
          <ac:picMkLst>
            <pc:docMk/>
            <pc:sldMk cId="3108167163" sldId="288"/>
            <ac:picMk id="2" creationId="{00000000-0000-0000-0000-000000000000}"/>
          </ac:picMkLst>
        </pc:picChg>
        <pc:picChg chg="mod modCrop">
          <ac:chgData name="Mari Sian.Whittaker - SCH.539" userId="S::msianwhittaker@educ.somerset.gov.uk::5578d3dd-76cd-4967-a8a2-8969f155d436" providerId="AD" clId="Web-{0BBE080F-5D87-83E7-9960-844155A2BF30}" dt="2019-02-02T11:19:08.308" v="4637" actId="1076"/>
          <ac:picMkLst>
            <pc:docMk/>
            <pc:sldMk cId="3108167163" sldId="288"/>
            <ac:picMk id="5" creationId="{00000000-0000-0000-0000-000000000000}"/>
          </ac:picMkLst>
        </pc:picChg>
      </pc:sldChg>
      <pc:sldChg chg="new del ord">
        <pc:chgData name="Mari Sian.Whittaker - SCH.539" userId="S::msianwhittaker@educ.somerset.gov.uk::5578d3dd-76cd-4967-a8a2-8969f155d436" providerId="AD" clId="Web-{0BBE080F-5D87-83E7-9960-844155A2BF30}" dt="2019-02-02T15:37:10.332" v="6804"/>
        <pc:sldMkLst>
          <pc:docMk/>
          <pc:sldMk cId="1086140582" sldId="289"/>
        </pc:sldMkLst>
      </pc:sldChg>
      <pc:sldChg chg="modSp new ord">
        <pc:chgData name="Mari Sian.Whittaker - SCH.539" userId="S::msianwhittaker@educ.somerset.gov.uk::5578d3dd-76cd-4967-a8a2-8969f155d436" providerId="AD" clId="Web-{0BBE080F-5D87-83E7-9960-844155A2BF30}" dt="2019-02-02T15:40:07.270" v="6861"/>
        <pc:sldMkLst>
          <pc:docMk/>
          <pc:sldMk cId="2786940088" sldId="290"/>
        </pc:sldMkLst>
        <pc:spChg chg="mod">
          <ac:chgData name="Mari Sian.Whittaker - SCH.539" userId="S::msianwhittaker@educ.somerset.gov.uk::5578d3dd-76cd-4967-a8a2-8969f155d436" providerId="AD" clId="Web-{0BBE080F-5D87-83E7-9960-844155A2BF30}" dt="2019-02-02T12:12:38.060" v="6130" actId="1076"/>
          <ac:spMkLst>
            <pc:docMk/>
            <pc:sldMk cId="2786940088" sldId="290"/>
            <ac:spMk id="2" creationId="{2014B7F2-0493-48EE-84C1-B2A28F9EBCF7}"/>
          </ac:spMkLst>
        </pc:spChg>
        <pc:spChg chg="mod">
          <ac:chgData name="Mari Sian.Whittaker - SCH.539" userId="S::msianwhittaker@educ.somerset.gov.uk::5578d3dd-76cd-4967-a8a2-8969f155d436" providerId="AD" clId="Web-{0BBE080F-5D87-83E7-9960-844155A2BF30}" dt="2019-02-02T12:12:42.013" v="6131" actId="1076"/>
          <ac:spMkLst>
            <pc:docMk/>
            <pc:sldMk cId="2786940088" sldId="290"/>
            <ac:spMk id="3" creationId="{C70BEF2A-C13C-4E15-A9A2-C9936C54680F}"/>
          </ac:spMkLst>
        </pc:spChg>
      </pc:sldChg>
      <pc:sldChg chg="modSp new ord">
        <pc:chgData name="Mari Sian.Whittaker - SCH.539" userId="S::msianwhittaker@educ.somerset.gov.uk::5578d3dd-76cd-4967-a8a2-8969f155d436" providerId="AD" clId="Web-{0BBE080F-5D87-83E7-9960-844155A2BF30}" dt="2019-02-02T15:40:53.223" v="6927" actId="20577"/>
        <pc:sldMkLst>
          <pc:docMk/>
          <pc:sldMk cId="2814346043" sldId="291"/>
        </pc:sldMkLst>
        <pc:spChg chg="mod">
          <ac:chgData name="Mari Sian.Whittaker - SCH.539" userId="S::msianwhittaker@educ.somerset.gov.uk::5578d3dd-76cd-4967-a8a2-8969f155d436" providerId="AD" clId="Web-{0BBE080F-5D87-83E7-9960-844155A2BF30}" dt="2019-02-02T15:40:30.192" v="6894" actId="20577"/>
          <ac:spMkLst>
            <pc:docMk/>
            <pc:sldMk cId="2814346043" sldId="291"/>
            <ac:spMk id="2" creationId="{6D2F2052-87C1-483E-A49E-53BF28FBDBC0}"/>
          </ac:spMkLst>
        </pc:spChg>
        <pc:spChg chg="mod">
          <ac:chgData name="Mari Sian.Whittaker - SCH.539" userId="S::msianwhittaker@educ.somerset.gov.uk::5578d3dd-76cd-4967-a8a2-8969f155d436" providerId="AD" clId="Web-{0BBE080F-5D87-83E7-9960-844155A2BF30}" dt="2019-02-02T15:40:53.223" v="6927" actId="20577"/>
          <ac:spMkLst>
            <pc:docMk/>
            <pc:sldMk cId="2814346043" sldId="291"/>
            <ac:spMk id="3" creationId="{F82D7253-1A5A-4FD2-AFB8-7A61E07B5110}"/>
          </ac:spMkLst>
        </pc:spChg>
      </pc:sldChg>
      <pc:sldChg chg="addSp modSp new mod setBg">
        <pc:chgData name="Mari Sian.Whittaker - SCH.539" userId="S::msianwhittaker@educ.somerset.gov.uk::5578d3dd-76cd-4967-a8a2-8969f155d436" providerId="AD" clId="Web-{0BBE080F-5D87-83E7-9960-844155A2BF30}" dt="2019-02-02T15:28:51.332" v="6732" actId="20577"/>
        <pc:sldMkLst>
          <pc:docMk/>
          <pc:sldMk cId="720891806" sldId="292"/>
        </pc:sldMkLst>
        <pc:spChg chg="add mod">
          <ac:chgData name="Mari Sian.Whittaker - SCH.539" userId="S::msianwhittaker@educ.somerset.gov.uk::5578d3dd-76cd-4967-a8a2-8969f155d436" providerId="AD" clId="Web-{0BBE080F-5D87-83E7-9960-844155A2BF30}" dt="2019-02-02T15:28:51.332" v="6732" actId="20577"/>
          <ac:spMkLst>
            <pc:docMk/>
            <pc:sldMk cId="720891806" sldId="292"/>
            <ac:spMk id="6" creationId="{48AF7980-52C2-41EE-8ABF-5F5E0C08D85A}"/>
          </ac:spMkLst>
        </pc:spChg>
        <pc:picChg chg="add mod modCrop">
          <ac:chgData name="Mari Sian.Whittaker - SCH.539" userId="S::msianwhittaker@educ.somerset.gov.uk::5578d3dd-76cd-4967-a8a2-8969f155d436" providerId="AD" clId="Web-{0BBE080F-5D87-83E7-9960-844155A2BF30}" dt="2019-02-02T15:27:36.754" v="6667" actId="1076"/>
          <ac:picMkLst>
            <pc:docMk/>
            <pc:sldMk cId="720891806" sldId="292"/>
            <ac:picMk id="2" creationId="{7DE9C843-F61F-436B-B6A5-D8C84354C878}"/>
          </ac:picMkLst>
        </pc:picChg>
        <pc:picChg chg="add mod modCrop">
          <ac:chgData name="Mari Sian.Whittaker - SCH.539" userId="S::msianwhittaker@educ.somerset.gov.uk::5578d3dd-76cd-4967-a8a2-8969f155d436" providerId="AD" clId="Web-{0BBE080F-5D87-83E7-9960-844155A2BF30}" dt="2019-02-02T15:27:38.457" v="6668" actId="1076"/>
          <ac:picMkLst>
            <pc:docMk/>
            <pc:sldMk cId="720891806" sldId="292"/>
            <ac:picMk id="4" creationId="{2DAED8CE-0E34-4F0A-AA14-F7F1A187D15E}"/>
          </ac:picMkLst>
        </pc:picChg>
      </pc:sldChg>
      <pc:sldChg chg="addSp modSp new del">
        <pc:chgData name="Mari Sian.Whittaker - SCH.539" userId="S::msianwhittaker@educ.somerset.gov.uk::5578d3dd-76cd-4967-a8a2-8969f155d436" providerId="AD" clId="Web-{0BBE080F-5D87-83E7-9960-844155A2BF30}" dt="2019-02-02T15:29:06.301" v="6741"/>
        <pc:sldMkLst>
          <pc:docMk/>
          <pc:sldMk cId="1247250966" sldId="293"/>
        </pc:sldMkLst>
        <pc:picChg chg="add mod modCrop">
          <ac:chgData name="Mari Sian.Whittaker - SCH.539" userId="S::msianwhittaker@educ.somerset.gov.uk::5578d3dd-76cd-4967-a8a2-8969f155d436" providerId="AD" clId="Web-{0BBE080F-5D87-83E7-9960-844155A2BF30}" dt="2019-02-02T15:26:01.957" v="6666" actId="1076"/>
          <ac:picMkLst>
            <pc:docMk/>
            <pc:sldMk cId="1247250966" sldId="293"/>
            <ac:picMk id="2" creationId="{79340290-08E2-474D-B99D-C0C38DF6567D}"/>
          </ac:picMkLst>
        </pc:picChg>
      </pc:sldChg>
      <pc:sldChg chg="addSp modSp new">
        <pc:chgData name="Mari Sian.Whittaker - SCH.539" userId="S::msianwhittaker@educ.somerset.gov.uk::5578d3dd-76cd-4967-a8a2-8969f155d436" providerId="AD" clId="Web-{0BBE080F-5D87-83E7-9960-844155A2BF30}" dt="2019-02-02T15:35:49.707" v="6779" actId="1076"/>
        <pc:sldMkLst>
          <pc:docMk/>
          <pc:sldMk cId="3913822743" sldId="293"/>
        </pc:sldMkLst>
        <pc:picChg chg="add mod modCrop">
          <ac:chgData name="Mari Sian.Whittaker - SCH.539" userId="S::msianwhittaker@educ.somerset.gov.uk::5578d3dd-76cd-4967-a8a2-8969f155d436" providerId="AD" clId="Web-{0BBE080F-5D87-83E7-9960-844155A2BF30}" dt="2019-02-02T15:33:11.426" v="6752" actId="1076"/>
          <ac:picMkLst>
            <pc:docMk/>
            <pc:sldMk cId="3913822743" sldId="293"/>
            <ac:picMk id="2" creationId="{4988C5E0-AFB3-48FD-A252-3D3F9F0EB1DF}"/>
          </ac:picMkLst>
        </pc:picChg>
        <pc:picChg chg="add mod modCrop">
          <ac:chgData name="Mari Sian.Whittaker - SCH.539" userId="S::msianwhittaker@educ.somerset.gov.uk::5578d3dd-76cd-4967-a8a2-8969f155d436" providerId="AD" clId="Web-{0BBE080F-5D87-83E7-9960-844155A2BF30}" dt="2019-02-02T15:34:16.114" v="6763" actId="1076"/>
          <ac:picMkLst>
            <pc:docMk/>
            <pc:sldMk cId="3913822743" sldId="293"/>
            <ac:picMk id="4" creationId="{9C2471C0-826D-4664-AC51-B337B25FFBD6}"/>
          </ac:picMkLst>
        </pc:picChg>
        <pc:picChg chg="add mod modCrop">
          <ac:chgData name="Mari Sian.Whittaker - SCH.539" userId="S::msianwhittaker@educ.somerset.gov.uk::5578d3dd-76cd-4967-a8a2-8969f155d436" providerId="AD" clId="Web-{0BBE080F-5D87-83E7-9960-844155A2BF30}" dt="2019-02-02T15:35:04.270" v="6773" actId="1076"/>
          <ac:picMkLst>
            <pc:docMk/>
            <pc:sldMk cId="3913822743" sldId="293"/>
            <ac:picMk id="6" creationId="{81B56C3E-7D9D-42E5-9EED-E781EAFCA4D9}"/>
          </ac:picMkLst>
        </pc:picChg>
        <pc:picChg chg="add mod modCrop">
          <ac:chgData name="Mari Sian.Whittaker - SCH.539" userId="S::msianwhittaker@educ.somerset.gov.uk::5578d3dd-76cd-4967-a8a2-8969f155d436" providerId="AD" clId="Web-{0BBE080F-5D87-83E7-9960-844155A2BF30}" dt="2019-02-02T15:35:49.707" v="6779" actId="1076"/>
          <ac:picMkLst>
            <pc:docMk/>
            <pc:sldMk cId="3913822743" sldId="293"/>
            <ac:picMk id="8" creationId="{C50256D8-44D4-4455-91D4-A5D45246A7BB}"/>
          </ac:picMkLst>
        </pc:picChg>
      </pc:sldChg>
    </pc:docChg>
  </pc:docChgLst>
  <pc:docChgLst>
    <pc:chgData name="Mari Sian.Whittaker - SCH.539" userId="S::msianwhittaker@educ.somerset.gov.uk::5578d3dd-76cd-4967-a8a2-8969f155d436" providerId="AD" clId="Web-{9F299EA7-EAC9-4F7E-BD81-F423815634D0}"/>
    <pc:docChg chg="addSld modSld sldOrd">
      <pc:chgData name="Mari Sian.Whittaker - SCH.539" userId="S::msianwhittaker@educ.somerset.gov.uk::5578d3dd-76cd-4967-a8a2-8969f155d436" providerId="AD" clId="Web-{9F299EA7-EAC9-4F7E-BD81-F423815634D0}" dt="2019-02-06T08:45:46.696" v="433"/>
      <pc:docMkLst>
        <pc:docMk/>
      </pc:docMkLst>
      <pc:sldChg chg="modSp">
        <pc:chgData name="Mari Sian.Whittaker - SCH.539" userId="S::msianwhittaker@educ.somerset.gov.uk::5578d3dd-76cd-4967-a8a2-8969f155d436" providerId="AD" clId="Web-{9F299EA7-EAC9-4F7E-BD81-F423815634D0}" dt="2019-02-06T08:45:46.696" v="433"/>
        <pc:sldMkLst>
          <pc:docMk/>
          <pc:sldMk cId="1114908391" sldId="266"/>
        </pc:sldMkLst>
        <pc:spChg chg="mod">
          <ac:chgData name="Mari Sian.Whittaker - SCH.539" userId="S::msianwhittaker@educ.somerset.gov.uk::5578d3dd-76cd-4967-a8a2-8969f155d436" providerId="AD" clId="Web-{9F299EA7-EAC9-4F7E-BD81-F423815634D0}" dt="2019-02-06T08:44:45.399" v="427"/>
          <ac:spMkLst>
            <pc:docMk/>
            <pc:sldMk cId="1114908391" sldId="266"/>
            <ac:spMk id="5" creationId="{ABF79D9C-0660-45AB-8347-687FB35FFD26}"/>
          </ac:spMkLst>
        </pc:spChg>
        <pc:spChg chg="mod">
          <ac:chgData name="Mari Sian.Whittaker - SCH.539" userId="S::msianwhittaker@educ.somerset.gov.uk::5578d3dd-76cd-4967-a8a2-8969f155d436" providerId="AD" clId="Web-{9F299EA7-EAC9-4F7E-BD81-F423815634D0}" dt="2019-02-06T08:45:46.696" v="433"/>
          <ac:spMkLst>
            <pc:docMk/>
            <pc:sldMk cId="1114908391" sldId="266"/>
            <ac:spMk id="25" creationId="{F95EFDD8-FAED-4701-8C73-C94A22B01787}"/>
          </ac:spMkLst>
        </pc:spChg>
      </pc:sldChg>
      <pc:sldChg chg="modSp">
        <pc:chgData name="Mari Sian.Whittaker - SCH.539" userId="S::msianwhittaker@educ.somerset.gov.uk::5578d3dd-76cd-4967-a8a2-8969f155d436" providerId="AD" clId="Web-{9F299EA7-EAC9-4F7E-BD81-F423815634D0}" dt="2019-02-06T08:45:17.540" v="429"/>
        <pc:sldMkLst>
          <pc:docMk/>
          <pc:sldMk cId="3630668810" sldId="305"/>
        </pc:sldMkLst>
        <pc:spChg chg="mod">
          <ac:chgData name="Mari Sian.Whittaker - SCH.539" userId="S::msianwhittaker@educ.somerset.gov.uk::5578d3dd-76cd-4967-a8a2-8969f155d436" providerId="AD" clId="Web-{9F299EA7-EAC9-4F7E-BD81-F423815634D0}" dt="2019-02-06T08:45:17.540" v="429"/>
          <ac:spMkLst>
            <pc:docMk/>
            <pc:sldMk cId="3630668810" sldId="305"/>
            <ac:spMk id="7" creationId="{CE7AB05C-345D-4047-B1E5-80545C4CE79C}"/>
          </ac:spMkLst>
        </pc:spChg>
      </pc:sldChg>
      <pc:sldChg chg="modSp">
        <pc:chgData name="Mari Sian.Whittaker - SCH.539" userId="S::msianwhittaker@educ.somerset.gov.uk::5578d3dd-76cd-4967-a8a2-8969f155d436" providerId="AD" clId="Web-{9F299EA7-EAC9-4F7E-BD81-F423815634D0}" dt="2019-02-06T08:45:03.633" v="428"/>
        <pc:sldMkLst>
          <pc:docMk/>
          <pc:sldMk cId="1661737741" sldId="329"/>
        </pc:sldMkLst>
        <pc:spChg chg="mod">
          <ac:chgData name="Mari Sian.Whittaker - SCH.539" userId="S::msianwhittaker@educ.somerset.gov.uk::5578d3dd-76cd-4967-a8a2-8969f155d436" providerId="AD" clId="Web-{9F299EA7-EAC9-4F7E-BD81-F423815634D0}" dt="2019-02-06T08:45:03.633" v="428"/>
          <ac:spMkLst>
            <pc:docMk/>
            <pc:sldMk cId="1661737741" sldId="329"/>
            <ac:spMk id="2" creationId="{4A67E6DB-29C4-4098-8C2A-CB993BF9F2A0}"/>
          </ac:spMkLst>
        </pc:spChg>
      </pc:sldChg>
      <pc:sldChg chg="modSp new ord">
        <pc:chgData name="Mari Sian.Whittaker - SCH.539" userId="S::msianwhittaker@educ.somerset.gov.uk::5578d3dd-76cd-4967-a8a2-8969f155d436" providerId="AD" clId="Web-{9F299EA7-EAC9-4F7E-BD81-F423815634D0}" dt="2019-02-06T08:39:27.776" v="426"/>
        <pc:sldMkLst>
          <pc:docMk/>
          <pc:sldMk cId="1642848661" sldId="334"/>
        </pc:sldMkLst>
        <pc:spChg chg="mod">
          <ac:chgData name="Mari Sian.Whittaker - SCH.539" userId="S::msianwhittaker@educ.somerset.gov.uk::5578d3dd-76cd-4967-a8a2-8969f155d436" providerId="AD" clId="Web-{9F299EA7-EAC9-4F7E-BD81-F423815634D0}" dt="2019-02-06T08:37:25.480" v="374" actId="1076"/>
          <ac:spMkLst>
            <pc:docMk/>
            <pc:sldMk cId="1642848661" sldId="334"/>
            <ac:spMk id="2" creationId="{80B217F5-311E-4B05-8695-34023EA24DA3}"/>
          </ac:spMkLst>
        </pc:spChg>
        <pc:spChg chg="mod">
          <ac:chgData name="Mari Sian.Whittaker - SCH.539" userId="S::msianwhittaker@educ.somerset.gov.uk::5578d3dd-76cd-4967-a8a2-8969f155d436" providerId="AD" clId="Web-{9F299EA7-EAC9-4F7E-BD81-F423815634D0}" dt="2019-02-06T08:39:09.901" v="424" actId="20577"/>
          <ac:spMkLst>
            <pc:docMk/>
            <pc:sldMk cId="1642848661" sldId="334"/>
            <ac:spMk id="3" creationId="{A96BE846-9148-4285-8DD5-9374E776C2D6}"/>
          </ac:spMkLst>
        </pc:spChg>
      </pc:sldChg>
    </pc:docChg>
  </pc:docChgLst>
  <pc:docChgLst>
    <pc:chgData name="Mari Sian.Whittaker - SCH.539" userId="S::msianwhittaker@educ.somerset.gov.uk::5578d3dd-76cd-4967-a8a2-8969f155d436" providerId="AD" clId="Web-{BD722C70-1B58-0793-22F9-F7065D6692FB}"/>
    <pc:docChg chg="addSld modSld sldOrd">
      <pc:chgData name="Mari Sian.Whittaker - SCH.539" userId="S::msianwhittaker@educ.somerset.gov.uk::5578d3dd-76cd-4967-a8a2-8969f155d436" providerId="AD" clId="Web-{BD722C70-1B58-0793-22F9-F7065D6692FB}" dt="2019-02-01T20:03:24.521" v="42" actId="20577"/>
      <pc:docMkLst>
        <pc:docMk/>
      </pc:docMkLst>
      <pc:sldChg chg="addSp delSp modSp new ord">
        <pc:chgData name="Mari Sian.Whittaker - SCH.539" userId="S::msianwhittaker@educ.somerset.gov.uk::5578d3dd-76cd-4967-a8a2-8969f155d436" providerId="AD" clId="Web-{BD722C70-1B58-0793-22F9-F7065D6692FB}" dt="2019-02-01T20:03:21.927" v="40" actId="20577"/>
        <pc:sldMkLst>
          <pc:docMk/>
          <pc:sldMk cId="2048740487" sldId="262"/>
        </pc:sldMkLst>
        <pc:spChg chg="del">
          <ac:chgData name="Mari Sian.Whittaker - SCH.539" userId="S::msianwhittaker@educ.somerset.gov.uk::5578d3dd-76cd-4967-a8a2-8969f155d436" providerId="AD" clId="Web-{BD722C70-1B58-0793-22F9-F7065D6692FB}" dt="2019-02-01T20:02:08.709" v="10"/>
          <ac:spMkLst>
            <pc:docMk/>
            <pc:sldMk cId="2048740487" sldId="262"/>
            <ac:spMk id="2" creationId="{AB970473-FF7E-498C-9EE6-C5A0736409F2}"/>
          </ac:spMkLst>
        </pc:spChg>
        <pc:spChg chg="add del mod">
          <ac:chgData name="Mari Sian.Whittaker - SCH.539" userId="S::msianwhittaker@educ.somerset.gov.uk::5578d3dd-76cd-4967-a8a2-8969f155d436" providerId="AD" clId="Web-{BD722C70-1B58-0793-22F9-F7065D6692FB}" dt="2019-02-01T20:03:21.927" v="40" actId="20577"/>
          <ac:spMkLst>
            <pc:docMk/>
            <pc:sldMk cId="2048740487" sldId="262"/>
            <ac:spMk id="3" creationId="{3B874713-63B8-4F3E-BF5A-35CD006AFDE9}"/>
          </ac:spMkLst>
        </pc:spChg>
        <pc:spChg chg="add del mod">
          <ac:chgData name="Mari Sian.Whittaker - SCH.539" userId="S::msianwhittaker@educ.somerset.gov.uk::5578d3dd-76cd-4967-a8a2-8969f155d436" providerId="AD" clId="Web-{BD722C70-1B58-0793-22F9-F7065D6692FB}" dt="2019-02-01T20:02:05.459" v="9"/>
          <ac:spMkLst>
            <pc:docMk/>
            <pc:sldMk cId="2048740487" sldId="262"/>
            <ac:spMk id="5" creationId="{4DE0C1FC-210B-4858-AD28-434F1987213B}"/>
          </ac:spMkLst>
        </pc:spChg>
      </pc:sldChg>
    </pc:docChg>
  </pc:docChgLst>
  <pc:docChgLst>
    <pc:chgData name="Mari Sian.Whittaker - SCH.539" userId="S::msianwhittaker@educ.somerset.gov.uk::5578d3dd-76cd-4967-a8a2-8969f155d436" providerId="AD" clId="Web-{D295949F-5D1D-4D88-B2FB-2543F59D6EF1}"/>
    <pc:docChg chg="addSld delSld modSld sldOrd">
      <pc:chgData name="Mari Sian.Whittaker - SCH.539" userId="S::msianwhittaker@educ.somerset.gov.uk::5578d3dd-76cd-4967-a8a2-8969f155d436" providerId="AD" clId="Web-{D295949F-5D1D-4D88-B2FB-2543F59D6EF1}" dt="2019-02-01T19:55:11.979" v="1439" actId="1076"/>
      <pc:docMkLst>
        <pc:docMk/>
      </pc:docMkLst>
      <pc:sldChg chg="modSp">
        <pc:chgData name="Mari Sian.Whittaker - SCH.539" userId="S::msianwhittaker@educ.somerset.gov.uk::5578d3dd-76cd-4967-a8a2-8969f155d436" providerId="AD" clId="Web-{D295949F-5D1D-4D88-B2FB-2543F59D6EF1}" dt="2019-02-01T19:55:11.979" v="1439" actId="1076"/>
        <pc:sldMkLst>
          <pc:docMk/>
          <pc:sldMk cId="109857222" sldId="256"/>
        </pc:sldMkLst>
        <pc:spChg chg="mod">
          <ac:chgData name="Mari Sian.Whittaker - SCH.539" userId="S::msianwhittaker@educ.somerset.gov.uk::5578d3dd-76cd-4967-a8a2-8969f155d436" providerId="AD" clId="Web-{D295949F-5D1D-4D88-B2FB-2543F59D6EF1}" dt="2019-02-01T19:36:52.856" v="198" actId="1076"/>
          <ac:spMkLst>
            <pc:docMk/>
            <pc:sldMk cId="109857222" sldId="256"/>
            <ac:spMk id="2" creationId="{00000000-0000-0000-0000-000000000000}"/>
          </ac:spMkLst>
        </pc:spChg>
        <pc:spChg chg="mod">
          <ac:chgData name="Mari Sian.Whittaker - SCH.539" userId="S::msianwhittaker@educ.somerset.gov.uk::5578d3dd-76cd-4967-a8a2-8969f155d436" providerId="AD" clId="Web-{D295949F-5D1D-4D88-B2FB-2543F59D6EF1}" dt="2019-02-01T19:55:11.979" v="1439" actId="1076"/>
          <ac:spMkLst>
            <pc:docMk/>
            <pc:sldMk cId="109857222" sldId="256"/>
            <ac:spMk id="3" creationId="{00000000-0000-0000-0000-000000000000}"/>
          </ac:spMkLst>
        </pc:spChg>
      </pc:sldChg>
      <pc:sldChg chg="modSp new">
        <pc:chgData name="Mari Sian.Whittaker - SCH.539" userId="S::msianwhittaker@educ.somerset.gov.uk::5578d3dd-76cd-4967-a8a2-8969f155d436" providerId="AD" clId="Web-{D295949F-5D1D-4D88-B2FB-2543F59D6EF1}" dt="2019-02-01T19:36:13.574" v="158" actId="1076"/>
        <pc:sldMkLst>
          <pc:docMk/>
          <pc:sldMk cId="909968622" sldId="257"/>
        </pc:sldMkLst>
        <pc:spChg chg="mod">
          <ac:chgData name="Mari Sian.Whittaker - SCH.539" userId="S::msianwhittaker@educ.somerset.gov.uk::5578d3dd-76cd-4967-a8a2-8969f155d436" providerId="AD" clId="Web-{D295949F-5D1D-4D88-B2FB-2543F59D6EF1}" dt="2019-02-01T19:36:11.168" v="156" actId="20577"/>
          <ac:spMkLst>
            <pc:docMk/>
            <pc:sldMk cId="909968622" sldId="257"/>
            <ac:spMk id="2" creationId="{2D2E4B5F-E024-4FD9-BE08-3C7734F9889B}"/>
          </ac:spMkLst>
        </pc:spChg>
        <pc:spChg chg="mod">
          <ac:chgData name="Mari Sian.Whittaker - SCH.539" userId="S::msianwhittaker@educ.somerset.gov.uk::5578d3dd-76cd-4967-a8a2-8969f155d436" providerId="AD" clId="Web-{D295949F-5D1D-4D88-B2FB-2543F59D6EF1}" dt="2019-02-01T19:36:13.574" v="158" actId="1076"/>
          <ac:spMkLst>
            <pc:docMk/>
            <pc:sldMk cId="909968622" sldId="257"/>
            <ac:spMk id="3" creationId="{74507096-DB26-4A3F-AB66-8239E8C21FB7}"/>
          </ac:spMkLst>
        </pc:spChg>
      </pc:sldChg>
      <pc:sldChg chg="modSp new del ord">
        <pc:chgData name="Mari Sian.Whittaker - SCH.539" userId="S::msianwhittaker@educ.somerset.gov.uk::5578d3dd-76cd-4967-a8a2-8969f155d436" providerId="AD" clId="Web-{D295949F-5D1D-4D88-B2FB-2543F59D6EF1}" dt="2019-02-01T19:54:33.525" v="1416"/>
        <pc:sldMkLst>
          <pc:docMk/>
          <pc:sldMk cId="3465517118" sldId="258"/>
        </pc:sldMkLst>
        <pc:spChg chg="mod">
          <ac:chgData name="Mari Sian.Whittaker - SCH.539" userId="S::msianwhittaker@educ.somerset.gov.uk::5578d3dd-76cd-4967-a8a2-8969f155d436" providerId="AD" clId="Web-{D295949F-5D1D-4D88-B2FB-2543F59D6EF1}" dt="2019-02-01T19:52:15.259" v="1258" actId="20577"/>
          <ac:spMkLst>
            <pc:docMk/>
            <pc:sldMk cId="3465517118" sldId="258"/>
            <ac:spMk id="2" creationId="{8B537E14-15FB-4F6C-9876-48F98AB3E1FD}"/>
          </ac:spMkLst>
        </pc:spChg>
        <pc:spChg chg="mod">
          <ac:chgData name="Mari Sian.Whittaker - SCH.539" userId="S::msianwhittaker@educ.somerset.gov.uk::5578d3dd-76cd-4967-a8a2-8969f155d436" providerId="AD" clId="Web-{D295949F-5D1D-4D88-B2FB-2543F59D6EF1}" dt="2019-02-01T19:54:31.322" v="1414" actId="20577"/>
          <ac:spMkLst>
            <pc:docMk/>
            <pc:sldMk cId="3465517118" sldId="258"/>
            <ac:spMk id="3" creationId="{FF3A5AF0-F9CD-4FA8-A375-181040D5453B}"/>
          </ac:spMkLst>
        </pc:spChg>
      </pc:sldChg>
      <pc:sldChg chg="modSp add replId">
        <pc:chgData name="Mari Sian.Whittaker - SCH.539" userId="S::msianwhittaker@educ.somerset.gov.uk::5578d3dd-76cd-4967-a8a2-8969f155d436" providerId="AD" clId="Web-{D295949F-5D1D-4D88-B2FB-2543F59D6EF1}" dt="2019-02-01T19:54:42.760" v="1419" actId="20577"/>
        <pc:sldMkLst>
          <pc:docMk/>
          <pc:sldMk cId="2580526813" sldId="259"/>
        </pc:sldMkLst>
        <pc:spChg chg="mod">
          <ac:chgData name="Mari Sian.Whittaker - SCH.539" userId="S::msianwhittaker@educ.somerset.gov.uk::5578d3dd-76cd-4967-a8a2-8969f155d436" providerId="AD" clId="Web-{D295949F-5D1D-4D88-B2FB-2543F59D6EF1}" dt="2019-02-01T19:54:42.760" v="1419" actId="20577"/>
          <ac:spMkLst>
            <pc:docMk/>
            <pc:sldMk cId="2580526813" sldId="259"/>
            <ac:spMk id="3" creationId="{FF3A5AF0-F9CD-4FA8-A375-181040D5453B}"/>
          </ac:spMkLst>
        </pc:spChg>
      </pc:sldChg>
      <pc:sldChg chg="modSp add ord replId">
        <pc:chgData name="Mari Sian.Whittaker - SCH.539" userId="S::msianwhittaker@educ.somerset.gov.uk::5578d3dd-76cd-4967-a8a2-8969f155d436" providerId="AD" clId="Web-{D295949F-5D1D-4D88-B2FB-2543F59D6EF1}" dt="2019-02-01T19:55:06.713" v="1438"/>
        <pc:sldMkLst>
          <pc:docMk/>
          <pc:sldMk cId="985885957" sldId="260"/>
        </pc:sldMkLst>
        <pc:spChg chg="mod">
          <ac:chgData name="Mari Sian.Whittaker - SCH.539" userId="S::msianwhittaker@educ.somerset.gov.uk::5578d3dd-76cd-4967-a8a2-8969f155d436" providerId="AD" clId="Web-{D295949F-5D1D-4D88-B2FB-2543F59D6EF1}" dt="2019-02-01T19:55:02.635" v="1436" actId="20577"/>
          <ac:spMkLst>
            <pc:docMk/>
            <pc:sldMk cId="985885957" sldId="260"/>
            <ac:spMk id="3" creationId="{FF3A5AF0-F9CD-4FA8-A375-181040D5453B}"/>
          </ac:spMkLst>
        </pc:spChg>
      </pc:sldChg>
    </pc:docChg>
  </pc:docChgLst>
  <pc:docChgLst>
    <pc:chgData name="Mari Sian.Whittaker - SCH.539" userId="S::msianwhittaker@educ.somerset.gov.uk::5578d3dd-76cd-4967-a8a2-8969f155d436" providerId="AD" clId="Web-{8FF60929-9A80-4753-B630-322B9822BC2D}"/>
    <pc:docChg chg="addSld delSld modSld sldOrd">
      <pc:chgData name="Mari Sian.Whittaker - SCH.539" userId="S::msianwhittaker@educ.somerset.gov.uk::5578d3dd-76cd-4967-a8a2-8969f155d436" providerId="AD" clId="Web-{8FF60929-9A80-4753-B630-322B9822BC2D}" dt="2019-02-03T17:41:20.108" v="3357" actId="1076"/>
      <pc:docMkLst>
        <pc:docMk/>
      </pc:docMkLst>
      <pc:sldChg chg="ord">
        <pc:chgData name="Mari Sian.Whittaker - SCH.539" userId="S::msianwhittaker@educ.somerset.gov.uk::5578d3dd-76cd-4967-a8a2-8969f155d436" providerId="AD" clId="Web-{8FF60929-9A80-4753-B630-322B9822BC2D}" dt="2019-02-03T16:29:57.850" v="601"/>
        <pc:sldMkLst>
          <pc:docMk/>
          <pc:sldMk cId="3290973868" sldId="261"/>
        </pc:sldMkLst>
      </pc:sldChg>
      <pc:sldChg chg="ord">
        <pc:chgData name="Mari Sian.Whittaker - SCH.539" userId="S::msianwhittaker@educ.somerset.gov.uk::5578d3dd-76cd-4967-a8a2-8969f155d436" providerId="AD" clId="Web-{8FF60929-9A80-4753-B630-322B9822BC2D}" dt="2019-02-03T16:30:14.428" v="602"/>
        <pc:sldMkLst>
          <pc:docMk/>
          <pc:sldMk cId="1808947141" sldId="304"/>
        </pc:sldMkLst>
      </pc:sldChg>
      <pc:sldChg chg="ord">
        <pc:chgData name="Mari Sian.Whittaker - SCH.539" userId="S::msianwhittaker@educ.somerset.gov.uk::5578d3dd-76cd-4967-a8a2-8969f155d436" providerId="AD" clId="Web-{8FF60929-9A80-4753-B630-322B9822BC2D}" dt="2019-02-03T16:21:42.968" v="483"/>
        <pc:sldMkLst>
          <pc:docMk/>
          <pc:sldMk cId="1720379877" sldId="307"/>
        </pc:sldMkLst>
      </pc:sldChg>
      <pc:sldChg chg="modSp">
        <pc:chgData name="Mari Sian.Whittaker - SCH.539" userId="S::msianwhittaker@educ.somerset.gov.uk::5578d3dd-76cd-4967-a8a2-8969f155d436" providerId="AD" clId="Web-{8FF60929-9A80-4753-B630-322B9822BC2D}" dt="2019-02-03T17:41:20.108" v="3357" actId="1076"/>
        <pc:sldMkLst>
          <pc:docMk/>
          <pc:sldMk cId="1566734242" sldId="310"/>
        </pc:sldMkLst>
        <pc:spChg chg="mod">
          <ac:chgData name="Mari Sian.Whittaker - SCH.539" userId="S::msianwhittaker@educ.somerset.gov.uk::5578d3dd-76cd-4967-a8a2-8969f155d436" providerId="AD" clId="Web-{8FF60929-9A80-4753-B630-322B9822BC2D}" dt="2019-02-03T17:40:49.342" v="3341" actId="20577"/>
          <ac:spMkLst>
            <pc:docMk/>
            <pc:sldMk cId="1566734242" sldId="310"/>
            <ac:spMk id="14" creationId="{4DB4ECCB-2546-494B-88A3-DFCBF8BFE2E7}"/>
          </ac:spMkLst>
        </pc:spChg>
        <pc:spChg chg="mod">
          <ac:chgData name="Mari Sian.Whittaker - SCH.539" userId="S::msianwhittaker@educ.somerset.gov.uk::5578d3dd-76cd-4967-a8a2-8969f155d436" providerId="AD" clId="Web-{8FF60929-9A80-4753-B630-322B9822BC2D}" dt="2019-02-03T17:41:09.342" v="3354" actId="20577"/>
          <ac:spMkLst>
            <pc:docMk/>
            <pc:sldMk cId="1566734242" sldId="310"/>
            <ac:spMk id="15" creationId="{FEF86918-44A3-4F29-97D5-C12E035E7014}"/>
          </ac:spMkLst>
        </pc:spChg>
        <pc:spChg chg="mod">
          <ac:chgData name="Mari Sian.Whittaker - SCH.539" userId="S::msianwhittaker@educ.somerset.gov.uk::5578d3dd-76cd-4967-a8a2-8969f155d436" providerId="AD" clId="Web-{8FF60929-9A80-4753-B630-322B9822BC2D}" dt="2019-02-03T17:40:57.670" v="3348" actId="20577"/>
          <ac:spMkLst>
            <pc:docMk/>
            <pc:sldMk cId="1566734242" sldId="310"/>
            <ac:spMk id="16" creationId="{86AF1CCB-8F5A-494F-A5F2-65BDD9863DC7}"/>
          </ac:spMkLst>
        </pc:spChg>
        <pc:cxnChg chg="mod">
          <ac:chgData name="Mari Sian.Whittaker - SCH.539" userId="S::msianwhittaker@educ.somerset.gov.uk::5578d3dd-76cd-4967-a8a2-8969f155d436" providerId="AD" clId="Web-{8FF60929-9A80-4753-B630-322B9822BC2D}" dt="2019-02-03T17:41:20.108" v="3357" actId="1076"/>
          <ac:cxnSpMkLst>
            <pc:docMk/>
            <pc:sldMk cId="1566734242" sldId="310"/>
            <ac:cxnSpMk id="10" creationId="{6F0726A9-CF2F-4938-BF83-B2B5149BEB02}"/>
          </ac:cxnSpMkLst>
        </pc:cxnChg>
        <pc:cxnChg chg="mod">
          <ac:chgData name="Mari Sian.Whittaker - SCH.539" userId="S::msianwhittaker@educ.somerset.gov.uk::5578d3dd-76cd-4967-a8a2-8969f155d436" providerId="AD" clId="Web-{8FF60929-9A80-4753-B630-322B9822BC2D}" dt="2019-02-03T17:41:13.654" v="3356" actId="1076"/>
          <ac:cxnSpMkLst>
            <pc:docMk/>
            <pc:sldMk cId="1566734242" sldId="310"/>
            <ac:cxnSpMk id="11" creationId="{6A6D8446-BABC-479C-A81E-85BA292837FA}"/>
          </ac:cxnSpMkLst>
        </pc:cxnChg>
      </pc:sldChg>
      <pc:sldChg chg="ord">
        <pc:chgData name="Mari Sian.Whittaker - SCH.539" userId="S::msianwhittaker@educ.somerset.gov.uk::5578d3dd-76cd-4967-a8a2-8969f155d436" providerId="AD" clId="Web-{8FF60929-9A80-4753-B630-322B9822BC2D}" dt="2019-02-03T16:10:26.335" v="1"/>
        <pc:sldMkLst>
          <pc:docMk/>
          <pc:sldMk cId="1758944851" sldId="311"/>
        </pc:sldMkLst>
      </pc:sldChg>
      <pc:sldChg chg="ord">
        <pc:chgData name="Mari Sian.Whittaker - SCH.539" userId="S::msianwhittaker@educ.somerset.gov.uk::5578d3dd-76cd-4967-a8a2-8969f155d436" providerId="AD" clId="Web-{8FF60929-9A80-4753-B630-322B9822BC2D}" dt="2019-02-03T16:10:24.178" v="0"/>
        <pc:sldMkLst>
          <pc:docMk/>
          <pc:sldMk cId="2541964111" sldId="313"/>
        </pc:sldMkLst>
      </pc:sldChg>
      <pc:sldChg chg="modSp new">
        <pc:chgData name="Mari Sian.Whittaker - SCH.539" userId="S::msianwhittaker@educ.somerset.gov.uk::5578d3dd-76cd-4967-a8a2-8969f155d436" providerId="AD" clId="Web-{8FF60929-9A80-4753-B630-322B9822BC2D}" dt="2019-02-03T16:29:38.943" v="600" actId="14100"/>
        <pc:sldMkLst>
          <pc:docMk/>
          <pc:sldMk cId="1077688721" sldId="314"/>
        </pc:sldMkLst>
        <pc:spChg chg="mod">
          <ac:chgData name="Mari Sian.Whittaker - SCH.539" userId="S::msianwhittaker@educ.somerset.gov.uk::5578d3dd-76cd-4967-a8a2-8969f155d436" providerId="AD" clId="Web-{8FF60929-9A80-4753-B630-322B9822BC2D}" dt="2019-02-03T16:25:21.831" v="503" actId="1076"/>
          <ac:spMkLst>
            <pc:docMk/>
            <pc:sldMk cId="1077688721" sldId="314"/>
            <ac:spMk id="2" creationId="{10284E52-A409-4CE6-B140-223DF51D3E43}"/>
          </ac:spMkLst>
        </pc:spChg>
        <pc:spChg chg="mod">
          <ac:chgData name="Mari Sian.Whittaker - SCH.539" userId="S::msianwhittaker@educ.somerset.gov.uk::5578d3dd-76cd-4967-a8a2-8969f155d436" providerId="AD" clId="Web-{8FF60929-9A80-4753-B630-322B9822BC2D}" dt="2019-02-03T16:29:38.943" v="600" actId="14100"/>
          <ac:spMkLst>
            <pc:docMk/>
            <pc:sldMk cId="1077688721" sldId="314"/>
            <ac:spMk id="3" creationId="{8FD54760-640B-4514-9A56-0E0BF5A4914E}"/>
          </ac:spMkLst>
        </pc:spChg>
      </pc:sldChg>
      <pc:sldChg chg="modSp new">
        <pc:chgData name="Mari Sian.Whittaker - SCH.539" userId="S::msianwhittaker@educ.somerset.gov.uk::5578d3dd-76cd-4967-a8a2-8969f155d436" providerId="AD" clId="Web-{8FF60929-9A80-4753-B630-322B9822BC2D}" dt="2019-02-03T16:29:11.130" v="586" actId="20577"/>
        <pc:sldMkLst>
          <pc:docMk/>
          <pc:sldMk cId="3520902473" sldId="315"/>
        </pc:sldMkLst>
        <pc:spChg chg="mod">
          <ac:chgData name="Mari Sian.Whittaker - SCH.539" userId="S::msianwhittaker@educ.somerset.gov.uk::5578d3dd-76cd-4967-a8a2-8969f155d436" providerId="AD" clId="Web-{8FF60929-9A80-4753-B630-322B9822BC2D}" dt="2019-02-03T16:28:42.911" v="575" actId="1076"/>
          <ac:spMkLst>
            <pc:docMk/>
            <pc:sldMk cId="3520902473" sldId="315"/>
            <ac:spMk id="2" creationId="{DC8C228E-CB3C-432A-8094-F73550A4CCA4}"/>
          </ac:spMkLst>
        </pc:spChg>
        <pc:spChg chg="mod">
          <ac:chgData name="Mari Sian.Whittaker - SCH.539" userId="S::msianwhittaker@educ.somerset.gov.uk::5578d3dd-76cd-4967-a8a2-8969f155d436" providerId="AD" clId="Web-{8FF60929-9A80-4753-B630-322B9822BC2D}" dt="2019-02-03T16:29:11.130" v="586" actId="20577"/>
          <ac:spMkLst>
            <pc:docMk/>
            <pc:sldMk cId="3520902473" sldId="315"/>
            <ac:spMk id="3" creationId="{CC4D9812-94A1-4DF3-9CB9-A76BD0962F80}"/>
          </ac:spMkLst>
        </pc:spChg>
      </pc:sldChg>
      <pc:sldChg chg="delSp modSp new del ord">
        <pc:chgData name="Mari Sian.Whittaker - SCH.539" userId="S::msianwhittaker@educ.somerset.gov.uk::5578d3dd-76cd-4967-a8a2-8969f155d436" providerId="AD" clId="Web-{8FF60929-9A80-4753-B630-322B9822BC2D}" dt="2019-02-03T16:41:23.233" v="834"/>
        <pc:sldMkLst>
          <pc:docMk/>
          <pc:sldMk cId="1564344789" sldId="316"/>
        </pc:sldMkLst>
        <pc:spChg chg="del">
          <ac:chgData name="Mari Sian.Whittaker - SCH.539" userId="S::msianwhittaker@educ.somerset.gov.uk::5578d3dd-76cd-4967-a8a2-8969f155d436" providerId="AD" clId="Web-{8FF60929-9A80-4753-B630-322B9822BC2D}" dt="2019-02-03T16:35:38.620" v="828"/>
          <ac:spMkLst>
            <pc:docMk/>
            <pc:sldMk cId="1564344789" sldId="316"/>
            <ac:spMk id="2" creationId="{78B167A7-281E-4922-ADE8-B312398B3DC9}"/>
          </ac:spMkLst>
        </pc:spChg>
        <pc:spChg chg="mod">
          <ac:chgData name="Mari Sian.Whittaker - SCH.539" userId="S::msianwhittaker@educ.somerset.gov.uk::5578d3dd-76cd-4967-a8a2-8969f155d436" providerId="AD" clId="Web-{8FF60929-9A80-4753-B630-322B9822BC2D}" dt="2019-02-03T16:35:54.729" v="831" actId="20577"/>
          <ac:spMkLst>
            <pc:docMk/>
            <pc:sldMk cId="1564344789" sldId="316"/>
            <ac:spMk id="3" creationId="{6856762D-CA67-44FD-8C95-CAF10582FF7B}"/>
          </ac:spMkLst>
        </pc:spChg>
      </pc:sldChg>
      <pc:sldChg chg="addSp delSp modSp new ord">
        <pc:chgData name="Mari Sian.Whittaker - SCH.539" userId="S::msianwhittaker@educ.somerset.gov.uk::5578d3dd-76cd-4967-a8a2-8969f155d436" providerId="AD" clId="Web-{8FF60929-9A80-4753-B630-322B9822BC2D}" dt="2019-02-03T17:33:54.993" v="2887" actId="20577"/>
        <pc:sldMkLst>
          <pc:docMk/>
          <pc:sldMk cId="3884118034" sldId="317"/>
        </pc:sldMkLst>
        <pc:spChg chg="add del mod">
          <ac:chgData name="Mari Sian.Whittaker - SCH.539" userId="S::msianwhittaker@educ.somerset.gov.uk::5578d3dd-76cd-4967-a8a2-8969f155d436" providerId="AD" clId="Web-{8FF60929-9A80-4753-B630-322B9822BC2D}" dt="2019-02-03T16:35:24.526" v="825" actId="20577"/>
          <ac:spMkLst>
            <pc:docMk/>
            <pc:sldMk cId="3884118034" sldId="317"/>
            <ac:spMk id="2" creationId="{70DE526B-6CE7-4EAE-A014-F06BF32B8D53}"/>
          </ac:spMkLst>
        </pc:spChg>
        <pc:spChg chg="del">
          <ac:chgData name="Mari Sian.Whittaker - SCH.539" userId="S::msianwhittaker@educ.somerset.gov.uk::5578d3dd-76cd-4967-a8a2-8969f155d436" providerId="AD" clId="Web-{8FF60929-9A80-4753-B630-322B9822BC2D}" dt="2019-02-03T16:31:39.445" v="609"/>
          <ac:spMkLst>
            <pc:docMk/>
            <pc:sldMk cId="3884118034" sldId="317"/>
            <ac:spMk id="3" creationId="{41EAE2E7-92FB-4866-9E9A-C6524800B9F2}"/>
          </ac:spMkLst>
        </pc:spChg>
        <pc:spChg chg="add mod">
          <ac:chgData name="Mari Sian.Whittaker - SCH.539" userId="S::msianwhittaker@educ.somerset.gov.uk::5578d3dd-76cd-4967-a8a2-8969f155d436" providerId="AD" clId="Web-{8FF60929-9A80-4753-B630-322B9822BC2D}" dt="2019-02-03T17:33:54.993" v="2887" actId="20577"/>
          <ac:spMkLst>
            <pc:docMk/>
            <pc:sldMk cId="3884118034" sldId="317"/>
            <ac:spMk id="4" creationId="{7E2DAE18-6158-4A34-9EBA-1836981E223B}"/>
          </ac:spMkLst>
        </pc:spChg>
      </pc:sldChg>
      <pc:sldChg chg="modSp new">
        <pc:chgData name="Mari Sian.Whittaker - SCH.539" userId="S::msianwhittaker@educ.somerset.gov.uk::5578d3dd-76cd-4967-a8a2-8969f155d436" providerId="AD" clId="Web-{8FF60929-9A80-4753-B630-322B9822BC2D}" dt="2019-02-03T16:55:21.338" v="1599" actId="14100"/>
        <pc:sldMkLst>
          <pc:docMk/>
          <pc:sldMk cId="4194591020" sldId="318"/>
        </pc:sldMkLst>
        <pc:spChg chg="mod">
          <ac:chgData name="Mari Sian.Whittaker - SCH.539" userId="S::msianwhittaker@educ.somerset.gov.uk::5578d3dd-76cd-4967-a8a2-8969f155d436" providerId="AD" clId="Web-{8FF60929-9A80-4753-B630-322B9822BC2D}" dt="2019-02-03T16:55:13.869" v="1596"/>
          <ac:spMkLst>
            <pc:docMk/>
            <pc:sldMk cId="4194591020" sldId="318"/>
            <ac:spMk id="2" creationId="{FFC50D54-889B-4B32-8FD1-D6312CF8C04F}"/>
          </ac:spMkLst>
        </pc:spChg>
        <pc:spChg chg="mod">
          <ac:chgData name="Mari Sian.Whittaker - SCH.539" userId="S::msianwhittaker@educ.somerset.gov.uk::5578d3dd-76cd-4967-a8a2-8969f155d436" providerId="AD" clId="Web-{8FF60929-9A80-4753-B630-322B9822BC2D}" dt="2019-02-03T16:55:21.338" v="1599" actId="14100"/>
          <ac:spMkLst>
            <pc:docMk/>
            <pc:sldMk cId="4194591020" sldId="318"/>
            <ac:spMk id="3" creationId="{FEEF1579-0CFD-4F17-95D7-59FD73E609D0}"/>
          </ac:spMkLst>
        </pc:spChg>
      </pc:sldChg>
      <pc:sldChg chg="delSp modSp new">
        <pc:chgData name="Mari Sian.Whittaker - SCH.539" userId="S::msianwhittaker@educ.somerset.gov.uk::5578d3dd-76cd-4967-a8a2-8969f155d436" providerId="AD" clId="Web-{8FF60929-9A80-4753-B630-322B9822BC2D}" dt="2019-02-03T17:06:17.753" v="2390" actId="20577"/>
        <pc:sldMkLst>
          <pc:docMk/>
          <pc:sldMk cId="3188196502" sldId="319"/>
        </pc:sldMkLst>
        <pc:spChg chg="del">
          <ac:chgData name="Mari Sian.Whittaker - SCH.539" userId="S::msianwhittaker@educ.somerset.gov.uk::5578d3dd-76cd-4967-a8a2-8969f155d436" providerId="AD" clId="Web-{8FF60929-9A80-4753-B630-322B9822BC2D}" dt="2019-02-03T16:55:36.901" v="1601"/>
          <ac:spMkLst>
            <pc:docMk/>
            <pc:sldMk cId="3188196502" sldId="319"/>
            <ac:spMk id="2" creationId="{CDF59F2C-42FA-4BD9-BE87-886C63BFBDD8}"/>
          </ac:spMkLst>
        </pc:spChg>
        <pc:spChg chg="mod">
          <ac:chgData name="Mari Sian.Whittaker - SCH.539" userId="S::msianwhittaker@educ.somerset.gov.uk::5578d3dd-76cd-4967-a8a2-8969f155d436" providerId="AD" clId="Web-{8FF60929-9A80-4753-B630-322B9822BC2D}" dt="2019-02-03T17:06:17.753" v="2390" actId="20577"/>
          <ac:spMkLst>
            <pc:docMk/>
            <pc:sldMk cId="3188196502" sldId="319"/>
            <ac:spMk id="3" creationId="{BCFF6560-B034-4DF2-8CCF-B91A19E7AF8F}"/>
          </ac:spMkLst>
        </pc:spChg>
      </pc:sldChg>
      <pc:sldChg chg="delSp modSp new">
        <pc:chgData name="Mari Sian.Whittaker - SCH.539" userId="S::msianwhittaker@educ.somerset.gov.uk::5578d3dd-76cd-4967-a8a2-8969f155d436" providerId="AD" clId="Web-{8FF60929-9A80-4753-B630-322B9822BC2D}" dt="2019-02-03T17:25:25.486" v="2805" actId="20577"/>
        <pc:sldMkLst>
          <pc:docMk/>
          <pc:sldMk cId="2222974951" sldId="320"/>
        </pc:sldMkLst>
        <pc:spChg chg="del">
          <ac:chgData name="Mari Sian.Whittaker - SCH.539" userId="S::msianwhittaker@educ.somerset.gov.uk::5578d3dd-76cd-4967-a8a2-8969f155d436" providerId="AD" clId="Web-{8FF60929-9A80-4753-B630-322B9822BC2D}" dt="2019-02-03T17:06:25.565" v="2394"/>
          <ac:spMkLst>
            <pc:docMk/>
            <pc:sldMk cId="2222974951" sldId="320"/>
            <ac:spMk id="2" creationId="{6AE7473F-9885-45E3-9CA9-3874A618C314}"/>
          </ac:spMkLst>
        </pc:spChg>
        <pc:spChg chg="mod">
          <ac:chgData name="Mari Sian.Whittaker - SCH.539" userId="S::msianwhittaker@educ.somerset.gov.uk::5578d3dd-76cd-4967-a8a2-8969f155d436" providerId="AD" clId="Web-{8FF60929-9A80-4753-B630-322B9822BC2D}" dt="2019-02-03T17:25:25.486" v="2805" actId="20577"/>
          <ac:spMkLst>
            <pc:docMk/>
            <pc:sldMk cId="2222974951" sldId="320"/>
            <ac:spMk id="3" creationId="{FF9B825E-D454-4442-90F3-BE59F5B5697E}"/>
          </ac:spMkLst>
        </pc:spChg>
      </pc:sldChg>
      <pc:sldChg chg="delSp modSp new">
        <pc:chgData name="Mari Sian.Whittaker - SCH.539" userId="S::msianwhittaker@educ.somerset.gov.uk::5578d3dd-76cd-4967-a8a2-8969f155d436" providerId="AD" clId="Web-{8FF60929-9A80-4753-B630-322B9822BC2D}" dt="2019-02-03T17:40:29.451" v="3336" actId="1076"/>
        <pc:sldMkLst>
          <pc:docMk/>
          <pc:sldMk cId="155820074" sldId="321"/>
        </pc:sldMkLst>
        <pc:spChg chg="del">
          <ac:chgData name="Mari Sian.Whittaker - SCH.539" userId="S::msianwhittaker@educ.somerset.gov.uk::5578d3dd-76cd-4967-a8a2-8969f155d436" providerId="AD" clId="Web-{8FF60929-9A80-4753-B630-322B9822BC2D}" dt="2019-02-03T17:34:28.743" v="2890"/>
          <ac:spMkLst>
            <pc:docMk/>
            <pc:sldMk cId="155820074" sldId="321"/>
            <ac:spMk id="2" creationId="{5A42744D-4D29-4067-A06D-D02D545F41AD}"/>
          </ac:spMkLst>
        </pc:spChg>
        <pc:spChg chg="mod">
          <ac:chgData name="Mari Sian.Whittaker - SCH.539" userId="S::msianwhittaker@educ.somerset.gov.uk::5578d3dd-76cd-4967-a8a2-8969f155d436" providerId="AD" clId="Web-{8FF60929-9A80-4753-B630-322B9822BC2D}" dt="2019-02-03T17:40:29.451" v="3336" actId="1076"/>
          <ac:spMkLst>
            <pc:docMk/>
            <pc:sldMk cId="155820074" sldId="321"/>
            <ac:spMk id="3" creationId="{2F9B4233-BD8B-4BEB-8458-381EECE1D4E7}"/>
          </ac:spMkLst>
        </pc:spChg>
      </pc:sldChg>
    </pc:docChg>
  </pc:docChgLst>
  <pc:docChgLst>
    <pc:chgData name="Mari Sian.Whittaker - SCH.539" userId="S::msianwhittaker@educ.somerset.gov.uk::5578d3dd-76cd-4967-a8a2-8969f155d436" providerId="AD" clId="Web-{D3E3DE81-2459-500F-AE90-89C42D91F3FC}"/>
    <pc:docChg chg="modSld">
      <pc:chgData name="Mari Sian.Whittaker - SCH.539" userId="S::msianwhittaker@educ.somerset.gov.uk::5578d3dd-76cd-4967-a8a2-8969f155d436" providerId="AD" clId="Web-{D3E3DE81-2459-500F-AE90-89C42D91F3FC}" dt="2019-02-05T05:44:37.465" v="159" actId="1076"/>
      <pc:docMkLst>
        <pc:docMk/>
      </pc:docMkLst>
      <pc:sldChg chg="addSp modSp">
        <pc:chgData name="Mari Sian.Whittaker - SCH.539" userId="S::msianwhittaker@educ.somerset.gov.uk::5578d3dd-76cd-4967-a8a2-8969f155d436" providerId="AD" clId="Web-{D3E3DE81-2459-500F-AE90-89C42D91F3FC}" dt="2019-02-05T05:44:37.465" v="159" actId="1076"/>
        <pc:sldMkLst>
          <pc:docMk/>
          <pc:sldMk cId="3919487957" sldId="326"/>
        </pc:sldMkLst>
        <pc:spChg chg="mod">
          <ac:chgData name="Mari Sian.Whittaker - SCH.539" userId="S::msianwhittaker@educ.somerset.gov.uk::5578d3dd-76cd-4967-a8a2-8969f155d436" providerId="AD" clId="Web-{D3E3DE81-2459-500F-AE90-89C42D91F3FC}" dt="2019-02-05T05:44:37.465" v="159" actId="1076"/>
          <ac:spMkLst>
            <pc:docMk/>
            <pc:sldMk cId="3919487957" sldId="326"/>
            <ac:spMk id="2" creationId="{05B86B26-95C7-462F-AF04-3165B06F48EA}"/>
          </ac:spMkLst>
        </pc:spChg>
        <pc:spChg chg="add mod">
          <ac:chgData name="Mari Sian.Whittaker - SCH.539" userId="S::msianwhittaker@educ.somerset.gov.uk::5578d3dd-76cd-4967-a8a2-8969f155d436" providerId="AD" clId="Web-{D3E3DE81-2459-500F-AE90-89C42D91F3FC}" dt="2019-02-05T05:44:07.793" v="152" actId="20577"/>
          <ac:spMkLst>
            <pc:docMk/>
            <pc:sldMk cId="3919487957" sldId="326"/>
            <ac:spMk id="5" creationId="{412FA10A-5CC4-4AE8-BBA3-13E7686DE3EC}"/>
          </ac:spMkLst>
        </pc:spChg>
        <pc:spChg chg="add mod">
          <ac:chgData name="Mari Sian.Whittaker - SCH.539" userId="S::msianwhittaker@educ.somerset.gov.uk::5578d3dd-76cd-4967-a8a2-8969f155d436" providerId="AD" clId="Web-{D3E3DE81-2459-500F-AE90-89C42D91F3FC}" dt="2019-02-05T05:44:33.246" v="157" actId="20577"/>
          <ac:spMkLst>
            <pc:docMk/>
            <pc:sldMk cId="3919487957" sldId="326"/>
            <ac:spMk id="6" creationId="{87FFDEC8-BADA-4A6C-BEDC-2F57CF0CF3B7}"/>
          </ac:spMkLst>
        </pc:spChg>
        <pc:spChg chg="add mod">
          <ac:chgData name="Mari Sian.Whittaker - SCH.539" userId="S::msianwhittaker@educ.somerset.gov.uk::5578d3dd-76cd-4967-a8a2-8969f155d436" providerId="AD" clId="Web-{D3E3DE81-2459-500F-AE90-89C42D91F3FC}" dt="2019-02-05T05:43:59.856" v="151" actId="1076"/>
          <ac:spMkLst>
            <pc:docMk/>
            <pc:sldMk cId="3919487957" sldId="326"/>
            <ac:spMk id="7" creationId="{8FE7350A-6ADB-4FD6-9EC3-572E71DF98E8}"/>
          </ac:spMkLst>
        </pc:spChg>
        <pc:picChg chg="add mod modCrop">
          <ac:chgData name="Mari Sian.Whittaker - SCH.539" userId="S::msianwhittaker@educ.somerset.gov.uk::5578d3dd-76cd-4967-a8a2-8969f155d436" providerId="AD" clId="Web-{D3E3DE81-2459-500F-AE90-89C42D91F3FC}" dt="2019-02-05T05:42:00.826" v="66" actId="1076"/>
          <ac:picMkLst>
            <pc:docMk/>
            <pc:sldMk cId="3919487957" sldId="326"/>
            <ac:picMk id="3" creationId="{A0FF0ABC-DC46-4680-A638-AFE8BA771EF3}"/>
          </ac:picMkLst>
        </pc:picChg>
      </pc:sldChg>
    </pc:docChg>
  </pc:docChgLst>
  <pc:docChgLst>
    <pc:chgData name="Mari Sian.Whittaker - SCH.539" userId="S::msianwhittaker@educ.somerset.gov.uk::5578d3dd-76cd-4967-a8a2-8969f155d436" providerId="AD" clId="Web-{0869585C-6029-7CF9-8408-0D01AE91EC24}"/>
    <pc:docChg chg="modSld">
      <pc:chgData name="Mari Sian.Whittaker - SCH.539" userId="S::msianwhittaker@educ.somerset.gov.uk::5578d3dd-76cd-4967-a8a2-8969f155d436" providerId="AD" clId="Web-{0869585C-6029-7CF9-8408-0D01AE91EC24}" dt="2019-02-03T17:44:03.692" v="31" actId="20577"/>
      <pc:docMkLst>
        <pc:docMk/>
      </pc:docMkLst>
      <pc:sldChg chg="modSp">
        <pc:chgData name="Mari Sian.Whittaker - SCH.539" userId="S::msianwhittaker@educ.somerset.gov.uk::5578d3dd-76cd-4967-a8a2-8969f155d436" providerId="AD" clId="Web-{0869585C-6029-7CF9-8408-0D01AE91EC24}" dt="2019-02-03T17:43:35.082" v="16"/>
        <pc:sldMkLst>
          <pc:docMk/>
          <pc:sldMk cId="909968622" sldId="257"/>
        </pc:sldMkLst>
        <pc:spChg chg="mod">
          <ac:chgData name="Mari Sian.Whittaker - SCH.539" userId="S::msianwhittaker@educ.somerset.gov.uk::5578d3dd-76cd-4967-a8a2-8969f155d436" providerId="AD" clId="Web-{0869585C-6029-7CF9-8408-0D01AE91EC24}" dt="2019-02-03T17:43:35.082" v="16"/>
          <ac:spMkLst>
            <pc:docMk/>
            <pc:sldMk cId="909968622" sldId="257"/>
            <ac:spMk id="2" creationId="{2D2E4B5F-E024-4FD9-BE08-3C7734F9889B}"/>
          </ac:spMkLst>
        </pc:spChg>
        <pc:spChg chg="mod">
          <ac:chgData name="Mari Sian.Whittaker - SCH.539" userId="S::msianwhittaker@educ.somerset.gov.uk::5578d3dd-76cd-4967-a8a2-8969f155d436" providerId="AD" clId="Web-{0869585C-6029-7CF9-8408-0D01AE91EC24}" dt="2019-02-03T17:43:17.020" v="8" actId="1076"/>
          <ac:spMkLst>
            <pc:docMk/>
            <pc:sldMk cId="909968622" sldId="257"/>
            <ac:spMk id="4" creationId="{6947E376-FDB5-4CD2-A7F1-457836EF7B35}"/>
          </ac:spMkLst>
        </pc:spChg>
      </pc:sldChg>
      <pc:sldChg chg="modSp">
        <pc:chgData name="Mari Sian.Whittaker - SCH.539" userId="S::msianwhittaker@educ.somerset.gov.uk::5578d3dd-76cd-4967-a8a2-8969f155d436" providerId="AD" clId="Web-{0869585C-6029-7CF9-8408-0D01AE91EC24}" dt="2019-02-03T17:44:01.520" v="29" actId="20577"/>
        <pc:sldMkLst>
          <pc:docMk/>
          <pc:sldMk cId="3108167163" sldId="288"/>
        </pc:sldMkLst>
        <pc:spChg chg="mod">
          <ac:chgData name="Mari Sian.Whittaker - SCH.539" userId="S::msianwhittaker@educ.somerset.gov.uk::5578d3dd-76cd-4967-a8a2-8969f155d436" providerId="AD" clId="Web-{0869585C-6029-7CF9-8408-0D01AE91EC24}" dt="2019-02-03T17:44:01.520" v="29" actId="20577"/>
          <ac:spMkLst>
            <pc:docMk/>
            <pc:sldMk cId="3108167163" sldId="288"/>
            <ac:spMk id="9" creationId="{CF09B67B-5ECD-4E0C-8E36-924BF4FE0445}"/>
          </ac:spMkLst>
        </pc:spChg>
      </pc:sldChg>
    </pc:docChg>
  </pc:docChgLst>
  <pc:docChgLst>
    <pc:chgData name="Mari Sian.Whittaker - SCH.539" userId="S::msianwhittaker@educ.somerset.gov.uk::5578d3dd-76cd-4967-a8a2-8969f155d436" providerId="AD" clId="Web-{A7A63FC9-9328-5BF0-E8B9-598183AD1750}"/>
    <pc:docChg chg="addSld modSld sldOrd">
      <pc:chgData name="Mari Sian.Whittaker - SCH.539" userId="S::msianwhittaker@educ.somerset.gov.uk::5578d3dd-76cd-4967-a8a2-8969f155d436" providerId="AD" clId="Web-{A7A63FC9-9328-5BF0-E8B9-598183AD1750}" dt="2019-02-01T19:56:25.286" v="40" actId="20577"/>
      <pc:docMkLst>
        <pc:docMk/>
      </pc:docMkLst>
      <pc:sldChg chg="modSp new ord">
        <pc:chgData name="Mari Sian.Whittaker - SCH.539" userId="S::msianwhittaker@educ.somerset.gov.uk::5578d3dd-76cd-4967-a8a2-8969f155d436" providerId="AD" clId="Web-{A7A63FC9-9328-5BF0-E8B9-598183AD1750}" dt="2019-02-01T19:56:23.802" v="38" actId="20577"/>
        <pc:sldMkLst>
          <pc:docMk/>
          <pc:sldMk cId="3290973868" sldId="261"/>
        </pc:sldMkLst>
        <pc:spChg chg="mod">
          <ac:chgData name="Mari Sian.Whittaker - SCH.539" userId="S::msianwhittaker@educ.somerset.gov.uk::5578d3dd-76cd-4967-a8a2-8969f155d436" providerId="AD" clId="Web-{A7A63FC9-9328-5BF0-E8B9-598183AD1750}" dt="2019-02-01T19:56:20.130" v="33" actId="20577"/>
          <ac:spMkLst>
            <pc:docMk/>
            <pc:sldMk cId="3290973868" sldId="261"/>
            <ac:spMk id="2" creationId="{E9264B41-A397-40D2-A3D4-3E4BBBD0A0AA}"/>
          </ac:spMkLst>
        </pc:spChg>
        <pc:spChg chg="mod">
          <ac:chgData name="Mari Sian.Whittaker - SCH.539" userId="S::msianwhittaker@educ.somerset.gov.uk::5578d3dd-76cd-4967-a8a2-8969f155d436" providerId="AD" clId="Web-{A7A63FC9-9328-5BF0-E8B9-598183AD1750}" dt="2019-02-01T19:56:23.802" v="38" actId="20577"/>
          <ac:spMkLst>
            <pc:docMk/>
            <pc:sldMk cId="3290973868" sldId="261"/>
            <ac:spMk id="3" creationId="{DBA73292-1CA0-4266-B4B6-7F17278797E4}"/>
          </ac:spMkLst>
        </pc:spChg>
      </pc:sldChg>
    </pc:docChg>
  </pc:docChgLst>
  <pc:docChgLst>
    <pc:chgData name="Mari Sian.Whittaker - SCH.539" userId="S::msianwhittaker@educ.somerset.gov.uk::5578d3dd-76cd-4967-a8a2-8969f155d436" providerId="AD" clId="Web-{5F2DDF2A-75F0-4C29-84AB-5457F007ECC1}"/>
    <pc:docChg chg="addSld delSld modSld">
      <pc:chgData name="Mari Sian.Whittaker - SCH.539" userId="S::msianwhittaker@educ.somerset.gov.uk::5578d3dd-76cd-4967-a8a2-8969f155d436" providerId="AD" clId="Web-{5F2DDF2A-75F0-4C29-84AB-5457F007ECC1}" dt="2019-02-05T21:40:40.347" v="2450" actId="20577"/>
      <pc:docMkLst>
        <pc:docMk/>
      </pc:docMkLst>
      <pc:sldChg chg="modSp">
        <pc:chgData name="Mari Sian.Whittaker - SCH.539" userId="S::msianwhittaker@educ.somerset.gov.uk::5578d3dd-76cd-4967-a8a2-8969f155d436" providerId="AD" clId="Web-{5F2DDF2A-75F0-4C29-84AB-5457F007ECC1}" dt="2019-02-05T21:35:03.437" v="2267" actId="1076"/>
        <pc:sldMkLst>
          <pc:docMk/>
          <pc:sldMk cId="909968622" sldId="257"/>
        </pc:sldMkLst>
        <pc:spChg chg="mod">
          <ac:chgData name="Mari Sian.Whittaker - SCH.539" userId="S::msianwhittaker@educ.somerset.gov.uk::5578d3dd-76cd-4967-a8a2-8969f155d436" providerId="AD" clId="Web-{5F2DDF2A-75F0-4C29-84AB-5457F007ECC1}" dt="2019-02-05T21:25:39.472" v="2002" actId="1076"/>
          <ac:spMkLst>
            <pc:docMk/>
            <pc:sldMk cId="909968622" sldId="257"/>
            <ac:spMk id="2" creationId="{2D2E4B5F-E024-4FD9-BE08-3C7734F9889B}"/>
          </ac:spMkLst>
        </pc:spChg>
        <pc:spChg chg="mod">
          <ac:chgData name="Mari Sian.Whittaker - SCH.539" userId="S::msianwhittaker@educ.somerset.gov.uk::5578d3dd-76cd-4967-a8a2-8969f155d436" providerId="AD" clId="Web-{5F2DDF2A-75F0-4C29-84AB-5457F007ECC1}" dt="2019-02-05T21:35:03.437" v="2267" actId="1076"/>
          <ac:spMkLst>
            <pc:docMk/>
            <pc:sldMk cId="909968622" sldId="257"/>
            <ac:spMk id="4" creationId="{6947E376-FDB5-4CD2-A7F1-457836EF7B35}"/>
          </ac:spMkLst>
        </pc:spChg>
      </pc:sldChg>
      <pc:sldChg chg="modSp">
        <pc:chgData name="Mari Sian.Whittaker - SCH.539" userId="S::msianwhittaker@educ.somerset.gov.uk::5578d3dd-76cd-4967-a8a2-8969f155d436" providerId="AD" clId="Web-{5F2DDF2A-75F0-4C29-84AB-5457F007ECC1}" dt="2019-02-05T20:17:33.752" v="28" actId="20577"/>
        <pc:sldMkLst>
          <pc:docMk/>
          <pc:sldMk cId="3005548225" sldId="263"/>
        </pc:sldMkLst>
        <pc:spChg chg="mod">
          <ac:chgData name="Mari Sian.Whittaker - SCH.539" userId="S::msianwhittaker@educ.somerset.gov.uk::5578d3dd-76cd-4967-a8a2-8969f155d436" providerId="AD" clId="Web-{5F2DDF2A-75F0-4C29-84AB-5457F007ECC1}" dt="2019-02-05T20:17:33.752" v="28" actId="20577"/>
          <ac:spMkLst>
            <pc:docMk/>
            <pc:sldMk cId="3005548225" sldId="263"/>
            <ac:spMk id="4" creationId="{E4B0355F-8DA0-4A13-BD6F-A8D7487C5B75}"/>
          </ac:spMkLst>
        </pc:spChg>
      </pc:sldChg>
      <pc:sldChg chg="modSp addAnim delAnim modAnim">
        <pc:chgData name="Mari Sian.Whittaker - SCH.539" userId="S::msianwhittaker@educ.somerset.gov.uk::5578d3dd-76cd-4967-a8a2-8969f155d436" providerId="AD" clId="Web-{5F2DDF2A-75F0-4C29-84AB-5457F007ECC1}" dt="2019-02-05T20:17:13.003" v="19" actId="20577"/>
        <pc:sldMkLst>
          <pc:docMk/>
          <pc:sldMk cId="2390603365" sldId="264"/>
        </pc:sldMkLst>
        <pc:spChg chg="mod">
          <ac:chgData name="Mari Sian.Whittaker - SCH.539" userId="S::msianwhittaker@educ.somerset.gov.uk::5578d3dd-76cd-4967-a8a2-8969f155d436" providerId="AD" clId="Web-{5F2DDF2A-75F0-4C29-84AB-5457F007ECC1}" dt="2019-02-05T20:17:13.003" v="19" actId="20577"/>
          <ac:spMkLst>
            <pc:docMk/>
            <pc:sldMk cId="2390603365" sldId="264"/>
            <ac:spMk id="3" creationId="{9BBCAFC9-DEBE-4D10-BB93-7CDDF4199CD2}"/>
          </ac:spMkLst>
        </pc:spChg>
      </pc:sldChg>
      <pc:sldChg chg="addSp delSp modSp">
        <pc:chgData name="Mari Sian.Whittaker - SCH.539" userId="S::msianwhittaker@educ.somerset.gov.uk::5578d3dd-76cd-4967-a8a2-8969f155d436" providerId="AD" clId="Web-{5F2DDF2A-75F0-4C29-84AB-5457F007ECC1}" dt="2019-02-05T20:56:43.551" v="1093" actId="14100"/>
        <pc:sldMkLst>
          <pc:docMk/>
          <pc:sldMk cId="479331362" sldId="265"/>
        </pc:sldMkLst>
        <pc:spChg chg="mod">
          <ac:chgData name="Mari Sian.Whittaker - SCH.539" userId="S::msianwhittaker@educ.somerset.gov.uk::5578d3dd-76cd-4967-a8a2-8969f155d436" providerId="AD" clId="Web-{5F2DDF2A-75F0-4C29-84AB-5457F007ECC1}" dt="2019-02-05T20:44:28.604" v="789" actId="14100"/>
          <ac:spMkLst>
            <pc:docMk/>
            <pc:sldMk cId="479331362" sldId="265"/>
            <ac:spMk id="3" creationId="{703A0069-CB0B-44A1-B8D5-AF6C3DFCA823}"/>
          </ac:spMkLst>
        </pc:spChg>
        <pc:spChg chg="mod">
          <ac:chgData name="Mari Sian.Whittaker - SCH.539" userId="S::msianwhittaker@educ.somerset.gov.uk::5578d3dd-76cd-4967-a8a2-8969f155d436" providerId="AD" clId="Web-{5F2DDF2A-75F0-4C29-84AB-5457F007ECC1}" dt="2019-02-05T20:56:43.551" v="1093" actId="14100"/>
          <ac:spMkLst>
            <pc:docMk/>
            <pc:sldMk cId="479331362" sldId="265"/>
            <ac:spMk id="4" creationId="{48BF2389-18B7-4FC5-BEEB-B14CFE40C4D8}"/>
          </ac:spMkLst>
        </pc:spChg>
        <pc:spChg chg="add del mod">
          <ac:chgData name="Mari Sian.Whittaker - SCH.539" userId="S::msianwhittaker@educ.somerset.gov.uk::5578d3dd-76cd-4967-a8a2-8969f155d436" providerId="AD" clId="Web-{5F2DDF2A-75F0-4C29-84AB-5457F007ECC1}" dt="2019-02-05T20:24:49.562" v="135"/>
          <ac:spMkLst>
            <pc:docMk/>
            <pc:sldMk cId="479331362" sldId="265"/>
            <ac:spMk id="5" creationId="{B73ECCF3-0F5E-48E9-91A5-3B49CC000CD6}"/>
          </ac:spMkLst>
        </pc:spChg>
      </pc:sldChg>
      <pc:sldChg chg="modSp addAnim delAnim modAnim">
        <pc:chgData name="Mari Sian.Whittaker - SCH.539" userId="S::msianwhittaker@educ.somerset.gov.uk::5578d3dd-76cd-4967-a8a2-8969f155d436" providerId="AD" clId="Web-{5F2DDF2A-75F0-4C29-84AB-5457F007ECC1}" dt="2019-02-05T21:04:31.861" v="1235" actId="1076"/>
        <pc:sldMkLst>
          <pc:docMk/>
          <pc:sldMk cId="1114908391" sldId="266"/>
        </pc:sldMkLst>
        <pc:spChg chg="mod">
          <ac:chgData name="Mari Sian.Whittaker - SCH.539" userId="S::msianwhittaker@educ.somerset.gov.uk::5578d3dd-76cd-4967-a8a2-8969f155d436" providerId="AD" clId="Web-{5F2DDF2A-75F0-4C29-84AB-5457F007ECC1}" dt="2019-02-05T20:30:51.842" v="363" actId="1076"/>
          <ac:spMkLst>
            <pc:docMk/>
            <pc:sldMk cId="1114908391" sldId="266"/>
            <ac:spMk id="3" creationId="{0CFA9E2A-F37C-449C-A8E1-B1A6462C7086}"/>
          </ac:spMkLst>
        </pc:spChg>
        <pc:spChg chg="mod">
          <ac:chgData name="Mari Sian.Whittaker - SCH.539" userId="S::msianwhittaker@educ.somerset.gov.uk::5578d3dd-76cd-4967-a8a2-8969f155d436" providerId="AD" clId="Web-{5F2DDF2A-75F0-4C29-84AB-5457F007ECC1}" dt="2019-02-05T20:18:15.143" v="36" actId="20577"/>
          <ac:spMkLst>
            <pc:docMk/>
            <pc:sldMk cId="1114908391" sldId="266"/>
            <ac:spMk id="5" creationId="{ABF79D9C-0660-45AB-8347-687FB35FFD26}"/>
          </ac:spMkLst>
        </pc:spChg>
        <pc:spChg chg="mod">
          <ac:chgData name="Mari Sian.Whittaker - SCH.539" userId="S::msianwhittaker@educ.somerset.gov.uk::5578d3dd-76cd-4967-a8a2-8969f155d436" providerId="AD" clId="Web-{5F2DDF2A-75F0-4C29-84AB-5457F007ECC1}" dt="2019-02-05T20:46:13.759" v="832" actId="1076"/>
          <ac:spMkLst>
            <pc:docMk/>
            <pc:sldMk cId="1114908391" sldId="266"/>
            <ac:spMk id="18" creationId="{D1723101-F16E-4557-8F38-7F765C20C91B}"/>
          </ac:spMkLst>
        </pc:spChg>
        <pc:spChg chg="mod">
          <ac:chgData name="Mari Sian.Whittaker - SCH.539" userId="S::msianwhittaker@educ.somerset.gov.uk::5578d3dd-76cd-4967-a8a2-8969f155d436" providerId="AD" clId="Web-{5F2DDF2A-75F0-4C29-84AB-5457F007ECC1}" dt="2019-02-05T21:04:31.861" v="1235" actId="1076"/>
          <ac:spMkLst>
            <pc:docMk/>
            <pc:sldMk cId="1114908391" sldId="266"/>
            <ac:spMk id="19" creationId="{FEC6FE98-0956-4DB0-802B-4D6F693D9225}"/>
          </ac:spMkLst>
        </pc:spChg>
        <pc:spChg chg="mod">
          <ac:chgData name="Mari Sian.Whittaker - SCH.539" userId="S::msianwhittaker@educ.somerset.gov.uk::5578d3dd-76cd-4967-a8a2-8969f155d436" providerId="AD" clId="Web-{5F2DDF2A-75F0-4C29-84AB-5457F007ECC1}" dt="2019-02-05T20:18:20.424" v="38" actId="1076"/>
          <ac:spMkLst>
            <pc:docMk/>
            <pc:sldMk cId="1114908391" sldId="266"/>
            <ac:spMk id="21" creationId="{0144C93E-0104-4A4C-9BC1-8C11B4077788}"/>
          </ac:spMkLst>
        </pc:spChg>
        <pc:spChg chg="mod">
          <ac:chgData name="Mari Sian.Whittaker - SCH.539" userId="S::msianwhittaker@educ.somerset.gov.uk::5578d3dd-76cd-4967-a8a2-8969f155d436" providerId="AD" clId="Web-{5F2DDF2A-75F0-4C29-84AB-5457F007ECC1}" dt="2019-02-05T20:53:28.475" v="1044" actId="1076"/>
          <ac:spMkLst>
            <pc:docMk/>
            <pc:sldMk cId="1114908391" sldId="266"/>
            <ac:spMk id="24" creationId="{25421B9F-F8F0-4F3B-8466-25882713AC2B}"/>
          </ac:spMkLst>
        </pc:spChg>
      </pc:sldChg>
      <pc:sldChg chg="addSp modSp addAnim">
        <pc:chgData name="Mari Sian.Whittaker - SCH.539" userId="S::msianwhittaker@educ.somerset.gov.uk::5578d3dd-76cd-4967-a8a2-8969f155d436" providerId="AD" clId="Web-{5F2DDF2A-75F0-4C29-84AB-5457F007ECC1}" dt="2019-02-05T21:17:49.238" v="1768" actId="20577"/>
        <pc:sldMkLst>
          <pc:docMk/>
          <pc:sldMk cId="4159820419" sldId="267"/>
        </pc:sldMkLst>
        <pc:spChg chg="mod">
          <ac:chgData name="Mari Sian.Whittaker - SCH.539" userId="S::msianwhittaker@educ.somerset.gov.uk::5578d3dd-76cd-4967-a8a2-8969f155d436" providerId="AD" clId="Web-{5F2DDF2A-75F0-4C29-84AB-5457F007ECC1}" dt="2019-02-05T20:58:06.176" v="1126" actId="1076"/>
          <ac:spMkLst>
            <pc:docMk/>
            <pc:sldMk cId="4159820419" sldId="267"/>
            <ac:spMk id="2" creationId="{05A51573-B9E2-4C71-A132-8BB5C2F7BFBD}"/>
          </ac:spMkLst>
        </pc:spChg>
        <pc:spChg chg="add mod">
          <ac:chgData name="Mari Sian.Whittaker - SCH.539" userId="S::msianwhittaker@educ.somerset.gov.uk::5578d3dd-76cd-4967-a8a2-8969f155d436" providerId="AD" clId="Web-{5F2DDF2A-75F0-4C29-84AB-5457F007ECC1}" dt="2019-02-05T21:12:42.502" v="1506" actId="1076"/>
          <ac:spMkLst>
            <pc:docMk/>
            <pc:sldMk cId="4159820419" sldId="267"/>
            <ac:spMk id="3" creationId="{B6928269-655B-4A74-9F92-8BB4DDB32C9F}"/>
          </ac:spMkLst>
        </pc:spChg>
        <pc:spChg chg="add mod">
          <ac:chgData name="Mari Sian.Whittaker - SCH.539" userId="S::msianwhittaker@educ.somerset.gov.uk::5578d3dd-76cd-4967-a8a2-8969f155d436" providerId="AD" clId="Web-{5F2DDF2A-75F0-4C29-84AB-5457F007ECC1}" dt="2019-02-05T21:17:49.238" v="1768" actId="20577"/>
          <ac:spMkLst>
            <pc:docMk/>
            <pc:sldMk cId="4159820419" sldId="267"/>
            <ac:spMk id="5" creationId="{7C990F1A-68F8-4F4F-AAB9-16D44DCB69E2}"/>
          </ac:spMkLst>
        </pc:spChg>
        <pc:spChg chg="mod">
          <ac:chgData name="Mari Sian.Whittaker - SCH.539" userId="S::msianwhittaker@educ.somerset.gov.uk::5578d3dd-76cd-4967-a8a2-8969f155d436" providerId="AD" clId="Web-{5F2DDF2A-75F0-4C29-84AB-5457F007ECC1}" dt="2019-02-05T21:12:32.174" v="1502" actId="1076"/>
          <ac:spMkLst>
            <pc:docMk/>
            <pc:sldMk cId="4159820419" sldId="267"/>
            <ac:spMk id="9" creationId="{2149FC52-311B-42D5-92ED-F3F3F6913CFB}"/>
          </ac:spMkLst>
        </pc:spChg>
        <pc:spChg chg="mod">
          <ac:chgData name="Mari Sian.Whittaker - SCH.539" userId="S::msianwhittaker@educ.somerset.gov.uk::5578d3dd-76cd-4967-a8a2-8969f155d436" providerId="AD" clId="Web-{5F2DDF2A-75F0-4C29-84AB-5457F007ECC1}" dt="2019-02-05T21:15:53.766" v="1731" actId="1076"/>
          <ac:spMkLst>
            <pc:docMk/>
            <pc:sldMk cId="4159820419" sldId="267"/>
            <ac:spMk id="10" creationId="{9CD855C8-0E03-4323-A320-460C2BE3F918}"/>
          </ac:spMkLst>
        </pc:spChg>
        <pc:spChg chg="mod">
          <ac:chgData name="Mari Sian.Whittaker - SCH.539" userId="S::msianwhittaker@educ.somerset.gov.uk::5578d3dd-76cd-4967-a8a2-8969f155d436" providerId="AD" clId="Web-{5F2DDF2A-75F0-4C29-84AB-5457F007ECC1}" dt="2019-02-05T21:15:56.110" v="1732" actId="1076"/>
          <ac:spMkLst>
            <pc:docMk/>
            <pc:sldMk cId="4159820419" sldId="267"/>
            <ac:spMk id="11" creationId="{F80DDE72-D5AD-4BF7-86B6-94043B310D9E}"/>
          </ac:spMkLst>
        </pc:spChg>
        <pc:spChg chg="mod">
          <ac:chgData name="Mari Sian.Whittaker - SCH.539" userId="S::msianwhittaker@educ.somerset.gov.uk::5578d3dd-76cd-4967-a8a2-8969f155d436" providerId="AD" clId="Web-{5F2DDF2A-75F0-4C29-84AB-5457F007ECC1}" dt="2019-02-05T21:15:58.610" v="1733" actId="1076"/>
          <ac:spMkLst>
            <pc:docMk/>
            <pc:sldMk cId="4159820419" sldId="267"/>
            <ac:spMk id="12" creationId="{BCC008D7-D96E-4178-8B08-5006AC4CB827}"/>
          </ac:spMkLst>
        </pc:spChg>
        <pc:picChg chg="mod">
          <ac:chgData name="Mari Sian.Whittaker - SCH.539" userId="S::msianwhittaker@educ.somerset.gov.uk::5578d3dd-76cd-4967-a8a2-8969f155d436" providerId="AD" clId="Web-{5F2DDF2A-75F0-4C29-84AB-5457F007ECC1}" dt="2019-02-05T21:15:47.782" v="1730" actId="14100"/>
          <ac:picMkLst>
            <pc:docMk/>
            <pc:sldMk cId="4159820419" sldId="267"/>
            <ac:picMk id="4" creationId="{B877DC8A-7599-40CF-9FC4-F74FADE7AF6A}"/>
          </ac:picMkLst>
        </pc:picChg>
      </pc:sldChg>
      <pc:sldChg chg="addSp modSp">
        <pc:chgData name="Mari Sian.Whittaker - SCH.539" userId="S::msianwhittaker@educ.somerset.gov.uk::5578d3dd-76cd-4967-a8a2-8969f155d436" providerId="AD" clId="Web-{5F2DDF2A-75F0-4C29-84AB-5457F007ECC1}" dt="2019-02-05T20:48:56.461" v="875" actId="1076"/>
        <pc:sldMkLst>
          <pc:docMk/>
          <pc:sldMk cId="145919930" sldId="268"/>
        </pc:sldMkLst>
        <pc:spChg chg="add mod">
          <ac:chgData name="Mari Sian.Whittaker - SCH.539" userId="S::msianwhittaker@educ.somerset.gov.uk::5578d3dd-76cd-4967-a8a2-8969f155d436" providerId="AD" clId="Web-{5F2DDF2A-75F0-4C29-84AB-5457F007ECC1}" dt="2019-02-05T20:48:56.461" v="875" actId="1076"/>
          <ac:spMkLst>
            <pc:docMk/>
            <pc:sldMk cId="145919930" sldId="268"/>
            <ac:spMk id="3" creationId="{0C6844A3-4483-4AC1-B2C4-F1FC32BD024B}"/>
          </ac:spMkLst>
        </pc:spChg>
        <pc:picChg chg="mod">
          <ac:chgData name="Mari Sian.Whittaker - SCH.539" userId="S::msianwhittaker@educ.somerset.gov.uk::5578d3dd-76cd-4967-a8a2-8969f155d436" providerId="AD" clId="Web-{5F2DDF2A-75F0-4C29-84AB-5457F007ECC1}" dt="2019-02-05T20:25:02.077" v="137" actId="14100"/>
          <ac:picMkLst>
            <pc:docMk/>
            <pc:sldMk cId="145919930" sldId="268"/>
            <ac:picMk id="4" creationId="{F06011E5-5768-49B0-ABF9-A4F1EE52BFA2}"/>
          </ac:picMkLst>
        </pc:picChg>
      </pc:sldChg>
      <pc:sldChg chg="addSp delSp modSp">
        <pc:chgData name="Mari Sian.Whittaker - SCH.539" userId="S::msianwhittaker@educ.somerset.gov.uk::5578d3dd-76cd-4967-a8a2-8969f155d436" providerId="AD" clId="Web-{5F2DDF2A-75F0-4C29-84AB-5457F007ECC1}" dt="2019-02-05T20:51:02.038" v="1019" actId="20577"/>
        <pc:sldMkLst>
          <pc:docMk/>
          <pc:sldMk cId="3404858297" sldId="269"/>
        </pc:sldMkLst>
        <pc:spChg chg="add del mod">
          <ac:chgData name="Mari Sian.Whittaker - SCH.539" userId="S::msianwhittaker@educ.somerset.gov.uk::5578d3dd-76cd-4967-a8a2-8969f155d436" providerId="AD" clId="Web-{5F2DDF2A-75F0-4C29-84AB-5457F007ECC1}" dt="2019-02-05T20:39:57.496" v="556"/>
          <ac:spMkLst>
            <pc:docMk/>
            <pc:sldMk cId="3404858297" sldId="269"/>
            <ac:spMk id="2" creationId="{430E21AD-D112-47CD-91D1-33CFFB1D1F54}"/>
          </ac:spMkLst>
        </pc:spChg>
        <pc:spChg chg="add mod">
          <ac:chgData name="Mari Sian.Whittaker - SCH.539" userId="S::msianwhittaker@educ.somerset.gov.uk::5578d3dd-76cd-4967-a8a2-8969f155d436" providerId="AD" clId="Web-{5F2DDF2A-75F0-4C29-84AB-5457F007ECC1}" dt="2019-02-05T20:51:02.038" v="1019" actId="20577"/>
          <ac:spMkLst>
            <pc:docMk/>
            <pc:sldMk cId="3404858297" sldId="269"/>
            <ac:spMk id="3" creationId="{AAD08301-17D2-4368-84C3-8C772D2E0DC9}"/>
          </ac:spMkLst>
        </pc:spChg>
        <pc:spChg chg="mod">
          <ac:chgData name="Mari Sian.Whittaker - SCH.539" userId="S::msianwhittaker@educ.somerset.gov.uk::5578d3dd-76cd-4967-a8a2-8969f155d436" providerId="AD" clId="Web-{5F2DDF2A-75F0-4C29-84AB-5457F007ECC1}" dt="2019-02-05T20:36:46.575" v="436" actId="1076"/>
          <ac:spMkLst>
            <pc:docMk/>
            <pc:sldMk cId="3404858297" sldId="269"/>
            <ac:spMk id="6" creationId="{57F9352A-BFDA-400C-9C61-7A5E3469DC67}"/>
          </ac:spMkLst>
        </pc:spChg>
        <pc:picChg chg="mod">
          <ac:chgData name="Mari Sian.Whittaker - SCH.539" userId="S::msianwhittaker@educ.somerset.gov.uk::5578d3dd-76cd-4967-a8a2-8969f155d436" providerId="AD" clId="Web-{5F2DDF2A-75F0-4C29-84AB-5457F007ECC1}" dt="2019-02-05T20:36:42.794" v="435" actId="14100"/>
          <ac:picMkLst>
            <pc:docMk/>
            <pc:sldMk cId="3404858297" sldId="269"/>
            <ac:picMk id="4" creationId="{B7432879-E924-45DA-B66C-386E17F14F6E}"/>
          </ac:picMkLst>
        </pc:picChg>
      </pc:sldChg>
      <pc:sldChg chg="addSp modSp">
        <pc:chgData name="Mari Sian.Whittaker - SCH.539" userId="S::msianwhittaker@educ.somerset.gov.uk::5578d3dd-76cd-4967-a8a2-8969f155d436" providerId="AD" clId="Web-{5F2DDF2A-75F0-4C29-84AB-5457F007ECC1}" dt="2019-02-05T20:48:10.571" v="863" actId="20577"/>
        <pc:sldMkLst>
          <pc:docMk/>
          <pc:sldMk cId="1962908538" sldId="270"/>
        </pc:sldMkLst>
        <pc:spChg chg="add mod">
          <ac:chgData name="Mari Sian.Whittaker - SCH.539" userId="S::msianwhittaker@educ.somerset.gov.uk::5578d3dd-76cd-4967-a8a2-8969f155d436" providerId="AD" clId="Web-{5F2DDF2A-75F0-4C29-84AB-5457F007ECC1}" dt="2019-02-05T20:48:10.571" v="863" actId="20577"/>
          <ac:spMkLst>
            <pc:docMk/>
            <pc:sldMk cId="1962908538" sldId="270"/>
            <ac:spMk id="5" creationId="{DD7E95A1-60D6-4B79-AE32-548025544AA5}"/>
          </ac:spMkLst>
        </pc:spChg>
        <pc:spChg chg="mod">
          <ac:chgData name="Mari Sian.Whittaker - SCH.539" userId="S::msianwhittaker@educ.somerset.gov.uk::5578d3dd-76cd-4967-a8a2-8969f155d436" providerId="AD" clId="Web-{5F2DDF2A-75F0-4C29-84AB-5457F007ECC1}" dt="2019-02-05T20:40:30.199" v="567" actId="1076"/>
          <ac:spMkLst>
            <pc:docMk/>
            <pc:sldMk cId="1962908538" sldId="270"/>
            <ac:spMk id="6" creationId="{23571AC0-BC54-4B19-B171-F0A897EA2483}"/>
          </ac:spMkLst>
        </pc:spChg>
        <pc:spChg chg="mod">
          <ac:chgData name="Mari Sian.Whittaker - SCH.539" userId="S::msianwhittaker@educ.somerset.gov.uk::5578d3dd-76cd-4967-a8a2-8969f155d436" providerId="AD" clId="Web-{5F2DDF2A-75F0-4C29-84AB-5457F007ECC1}" dt="2019-02-05T20:40:22.527" v="564" actId="1076"/>
          <ac:spMkLst>
            <pc:docMk/>
            <pc:sldMk cId="1962908538" sldId="270"/>
            <ac:spMk id="7" creationId="{42FACB11-346B-4C31-8617-00616D9BC748}"/>
          </ac:spMkLst>
        </pc:spChg>
        <pc:picChg chg="mod">
          <ac:chgData name="Mari Sian.Whittaker - SCH.539" userId="S::msianwhittaker@educ.somerset.gov.uk::5578d3dd-76cd-4967-a8a2-8969f155d436" providerId="AD" clId="Web-{5F2DDF2A-75F0-4C29-84AB-5457F007ECC1}" dt="2019-02-05T20:40:05.699" v="558" actId="1076"/>
          <ac:picMkLst>
            <pc:docMk/>
            <pc:sldMk cId="1962908538" sldId="270"/>
            <ac:picMk id="2" creationId="{10ADECC6-10A4-4766-8EC1-3CF4FC4A54EA}"/>
          </ac:picMkLst>
        </pc:picChg>
      </pc:sldChg>
      <pc:sldChg chg="modSp">
        <pc:chgData name="Mari Sian.Whittaker - SCH.539" userId="S::msianwhittaker@educ.somerset.gov.uk::5578d3dd-76cd-4967-a8a2-8969f155d436" providerId="AD" clId="Web-{5F2DDF2A-75F0-4C29-84AB-5457F007ECC1}" dt="2019-02-05T21:19:37.221" v="1834" actId="20577"/>
        <pc:sldMkLst>
          <pc:docMk/>
          <pc:sldMk cId="3246924093" sldId="271"/>
        </pc:sldMkLst>
        <pc:spChg chg="mod">
          <ac:chgData name="Mari Sian.Whittaker - SCH.539" userId="S::msianwhittaker@educ.somerset.gov.uk::5578d3dd-76cd-4967-a8a2-8969f155d436" providerId="AD" clId="Web-{5F2DDF2A-75F0-4C29-84AB-5457F007ECC1}" dt="2019-02-05T21:19:37.221" v="1834" actId="20577"/>
          <ac:spMkLst>
            <pc:docMk/>
            <pc:sldMk cId="3246924093" sldId="271"/>
            <ac:spMk id="3" creationId="{E8BCFEEE-92C8-444E-9914-CC3AC0D141B4}"/>
          </ac:spMkLst>
        </pc:spChg>
      </pc:sldChg>
      <pc:sldChg chg="modSp">
        <pc:chgData name="Mari Sian.Whittaker - SCH.539" userId="S::msianwhittaker@educ.somerset.gov.uk::5578d3dd-76cd-4967-a8a2-8969f155d436" providerId="AD" clId="Web-{5F2DDF2A-75F0-4C29-84AB-5457F007ECC1}" dt="2019-02-05T21:20:02.612" v="1845" actId="1076"/>
        <pc:sldMkLst>
          <pc:docMk/>
          <pc:sldMk cId="337211098" sldId="273"/>
        </pc:sldMkLst>
        <pc:spChg chg="mod">
          <ac:chgData name="Mari Sian.Whittaker - SCH.539" userId="S::msianwhittaker@educ.somerset.gov.uk::5578d3dd-76cd-4967-a8a2-8969f155d436" providerId="AD" clId="Web-{5F2DDF2A-75F0-4C29-84AB-5457F007ECC1}" dt="2019-02-05T21:20:02.612" v="1845" actId="1076"/>
          <ac:spMkLst>
            <pc:docMk/>
            <pc:sldMk cId="337211098" sldId="273"/>
            <ac:spMk id="10" creationId="{D4FD71C3-BF8C-40C5-B9EF-998CFEA94D80}"/>
          </ac:spMkLst>
        </pc:spChg>
      </pc:sldChg>
      <pc:sldChg chg="modSp">
        <pc:chgData name="Mari Sian.Whittaker - SCH.539" userId="S::msianwhittaker@educ.somerset.gov.uk::5578d3dd-76cd-4967-a8a2-8969f155d436" providerId="AD" clId="Web-{5F2DDF2A-75F0-4C29-84AB-5457F007ECC1}" dt="2019-02-05T21:22:40.301" v="1903" actId="1076"/>
        <pc:sldMkLst>
          <pc:docMk/>
          <pc:sldMk cId="2448610318" sldId="275"/>
        </pc:sldMkLst>
        <pc:spChg chg="mod">
          <ac:chgData name="Mari Sian.Whittaker - SCH.539" userId="S::msianwhittaker@educ.somerset.gov.uk::5578d3dd-76cd-4967-a8a2-8969f155d436" providerId="AD" clId="Web-{5F2DDF2A-75F0-4C29-84AB-5457F007ECC1}" dt="2019-02-05T21:22:32.958" v="1898" actId="20577"/>
          <ac:spMkLst>
            <pc:docMk/>
            <pc:sldMk cId="2448610318" sldId="275"/>
            <ac:spMk id="6" creationId="{8AAE2C34-5BAE-41E2-93F3-2E8EE3B76F32}"/>
          </ac:spMkLst>
        </pc:spChg>
        <pc:spChg chg="mod">
          <ac:chgData name="Mari Sian.Whittaker - SCH.539" userId="S::msianwhittaker@educ.somerset.gov.uk::5578d3dd-76cd-4967-a8a2-8969f155d436" providerId="AD" clId="Web-{5F2DDF2A-75F0-4C29-84AB-5457F007ECC1}" dt="2019-02-05T21:22:40.301" v="1903" actId="1076"/>
          <ac:spMkLst>
            <pc:docMk/>
            <pc:sldMk cId="2448610318" sldId="275"/>
            <ac:spMk id="11" creationId="{C333003F-3411-4C6E-9431-D8065AA3BA72}"/>
          </ac:spMkLst>
        </pc:spChg>
        <pc:picChg chg="mod">
          <ac:chgData name="Mari Sian.Whittaker - SCH.539" userId="S::msianwhittaker@educ.somerset.gov.uk::5578d3dd-76cd-4967-a8a2-8969f155d436" providerId="AD" clId="Web-{5F2DDF2A-75F0-4C29-84AB-5457F007ECC1}" dt="2019-02-05T21:22:35.536" v="1901" actId="1076"/>
          <ac:picMkLst>
            <pc:docMk/>
            <pc:sldMk cId="2448610318" sldId="275"/>
            <ac:picMk id="10" creationId="{84A9D988-E4B0-4535-8641-DCEAAC6F1743}"/>
          </ac:picMkLst>
        </pc:picChg>
      </pc:sldChg>
      <pc:sldChg chg="modSp">
        <pc:chgData name="Mari Sian.Whittaker - SCH.539" userId="S::msianwhittaker@educ.somerset.gov.uk::5578d3dd-76cd-4967-a8a2-8969f155d436" providerId="AD" clId="Web-{5F2DDF2A-75F0-4C29-84AB-5457F007ECC1}" dt="2019-02-05T21:32:31.110" v="2234" actId="20577"/>
        <pc:sldMkLst>
          <pc:docMk/>
          <pc:sldMk cId="1465112098" sldId="276"/>
        </pc:sldMkLst>
        <pc:spChg chg="mod">
          <ac:chgData name="Mari Sian.Whittaker - SCH.539" userId="S::msianwhittaker@educ.somerset.gov.uk::5578d3dd-76cd-4967-a8a2-8969f155d436" providerId="AD" clId="Web-{5F2DDF2A-75F0-4C29-84AB-5457F007ECC1}" dt="2019-02-05T21:31:37.313" v="2193" actId="20577"/>
          <ac:spMkLst>
            <pc:docMk/>
            <pc:sldMk cId="1465112098" sldId="276"/>
            <ac:spMk id="2" creationId="{BE4724B9-C8C2-4C71-B907-39D525E071FE}"/>
          </ac:spMkLst>
        </pc:spChg>
        <pc:spChg chg="mod">
          <ac:chgData name="Mari Sian.Whittaker - SCH.539" userId="S::msianwhittaker@educ.somerset.gov.uk::5578d3dd-76cd-4967-a8a2-8969f155d436" providerId="AD" clId="Web-{5F2DDF2A-75F0-4C29-84AB-5457F007ECC1}" dt="2019-02-05T21:32:31.110" v="2234" actId="20577"/>
          <ac:spMkLst>
            <pc:docMk/>
            <pc:sldMk cId="1465112098" sldId="276"/>
            <ac:spMk id="3" creationId="{38F4340C-AC97-462A-AFC5-4AA396F3CE2B}"/>
          </ac:spMkLst>
        </pc:spChg>
      </pc:sldChg>
      <pc:sldChg chg="modSp">
        <pc:chgData name="Mari Sian.Whittaker - SCH.539" userId="S::msianwhittaker@educ.somerset.gov.uk::5578d3dd-76cd-4967-a8a2-8969f155d436" providerId="AD" clId="Web-{5F2DDF2A-75F0-4C29-84AB-5457F007ECC1}" dt="2019-02-05T21:37:05.500" v="2308" actId="14100"/>
        <pc:sldMkLst>
          <pc:docMk/>
          <pc:sldMk cId="2947969137" sldId="277"/>
        </pc:sldMkLst>
        <pc:spChg chg="mod">
          <ac:chgData name="Mari Sian.Whittaker - SCH.539" userId="S::msianwhittaker@educ.somerset.gov.uk::5578d3dd-76cd-4967-a8a2-8969f155d436" providerId="AD" clId="Web-{5F2DDF2A-75F0-4C29-84AB-5457F007ECC1}" dt="2019-02-05T21:37:05.500" v="2308" actId="14100"/>
          <ac:spMkLst>
            <pc:docMk/>
            <pc:sldMk cId="2947969137" sldId="277"/>
            <ac:spMk id="2" creationId="{5EA0AFE0-9AC2-446B-9153-94D72913201E}"/>
          </ac:spMkLst>
        </pc:spChg>
      </pc:sldChg>
      <pc:sldChg chg="modSp">
        <pc:chgData name="Mari Sian.Whittaker - SCH.539" userId="S::msianwhittaker@educ.somerset.gov.uk::5578d3dd-76cd-4967-a8a2-8969f155d436" providerId="AD" clId="Web-{5F2DDF2A-75F0-4C29-84AB-5457F007ECC1}" dt="2019-02-05T21:38:46.203" v="2343" actId="20577"/>
        <pc:sldMkLst>
          <pc:docMk/>
          <pc:sldMk cId="4194914440" sldId="278"/>
        </pc:sldMkLst>
        <pc:spChg chg="mod">
          <ac:chgData name="Mari Sian.Whittaker - SCH.539" userId="S::msianwhittaker@educ.somerset.gov.uk::5578d3dd-76cd-4967-a8a2-8969f155d436" providerId="AD" clId="Web-{5F2DDF2A-75F0-4C29-84AB-5457F007ECC1}" dt="2019-02-05T21:38:46.203" v="2343" actId="20577"/>
          <ac:spMkLst>
            <pc:docMk/>
            <pc:sldMk cId="4194914440" sldId="278"/>
            <ac:spMk id="3" creationId="{F538F1C4-C840-49DA-B032-670E5716F75B}"/>
          </ac:spMkLst>
        </pc:spChg>
      </pc:sldChg>
      <pc:sldChg chg="modSp">
        <pc:chgData name="Mari Sian.Whittaker - SCH.539" userId="S::msianwhittaker@educ.somerset.gov.uk::5578d3dd-76cd-4967-a8a2-8969f155d436" providerId="AD" clId="Web-{5F2DDF2A-75F0-4C29-84AB-5457F007ECC1}" dt="2019-02-05T21:39:06.453" v="2359" actId="20577"/>
        <pc:sldMkLst>
          <pc:docMk/>
          <pc:sldMk cId="1076952889" sldId="279"/>
        </pc:sldMkLst>
        <pc:spChg chg="mod">
          <ac:chgData name="Mari Sian.Whittaker - SCH.539" userId="S::msianwhittaker@educ.somerset.gov.uk::5578d3dd-76cd-4967-a8a2-8969f155d436" providerId="AD" clId="Web-{5F2DDF2A-75F0-4C29-84AB-5457F007ECC1}" dt="2019-02-05T21:39:06.453" v="2359" actId="20577"/>
          <ac:spMkLst>
            <pc:docMk/>
            <pc:sldMk cId="1076952889" sldId="279"/>
            <ac:spMk id="6" creationId="{58EADB78-400B-49E9-8554-1223A65E122D}"/>
          </ac:spMkLst>
        </pc:spChg>
      </pc:sldChg>
      <pc:sldChg chg="addSp modSp">
        <pc:chgData name="Mari Sian.Whittaker - SCH.539" userId="S::msianwhittaker@educ.somerset.gov.uk::5578d3dd-76cd-4967-a8a2-8969f155d436" providerId="AD" clId="Web-{5F2DDF2A-75F0-4C29-84AB-5457F007ECC1}" dt="2019-02-05T21:40:40.347" v="2449" actId="20577"/>
        <pc:sldMkLst>
          <pc:docMk/>
          <pc:sldMk cId="1841917270" sldId="281"/>
        </pc:sldMkLst>
        <pc:spChg chg="mod">
          <ac:chgData name="Mari Sian.Whittaker - SCH.539" userId="S::msianwhittaker@educ.somerset.gov.uk::5578d3dd-76cd-4967-a8a2-8969f155d436" providerId="AD" clId="Web-{5F2DDF2A-75F0-4C29-84AB-5457F007ECC1}" dt="2019-02-05T21:40:40.347" v="2449" actId="20577"/>
          <ac:spMkLst>
            <pc:docMk/>
            <pc:sldMk cId="1841917270" sldId="281"/>
            <ac:spMk id="3" creationId="{99F3BA9B-A26E-45E3-8FF2-0E4326A02D54}"/>
          </ac:spMkLst>
        </pc:spChg>
        <pc:spChg chg="add mod">
          <ac:chgData name="Mari Sian.Whittaker - SCH.539" userId="S::msianwhittaker@educ.somerset.gov.uk::5578d3dd-76cd-4967-a8a2-8969f155d436" providerId="AD" clId="Web-{5F2DDF2A-75F0-4C29-84AB-5457F007ECC1}" dt="2019-02-05T21:40:10.582" v="2415" actId="20577"/>
          <ac:spMkLst>
            <pc:docMk/>
            <pc:sldMk cId="1841917270" sldId="281"/>
            <ac:spMk id="4" creationId="{0DCE9CA7-3647-43AD-9513-38EB7A9253BC}"/>
          </ac:spMkLst>
        </pc:spChg>
      </pc:sldChg>
      <pc:sldChg chg="delSp modSp">
        <pc:chgData name="Mari Sian.Whittaker - SCH.539" userId="S::msianwhittaker@educ.somerset.gov.uk::5578d3dd-76cd-4967-a8a2-8969f155d436" providerId="AD" clId="Web-{5F2DDF2A-75F0-4C29-84AB-5457F007ECC1}" dt="2019-02-05T21:29:19.533" v="2122" actId="1076"/>
        <pc:sldMkLst>
          <pc:docMk/>
          <pc:sldMk cId="3108167163" sldId="288"/>
        </pc:sldMkLst>
        <pc:spChg chg="del mod">
          <ac:chgData name="Mari Sian.Whittaker - SCH.539" userId="S::msianwhittaker@educ.somerset.gov.uk::5578d3dd-76cd-4967-a8a2-8969f155d436" providerId="AD" clId="Web-{5F2DDF2A-75F0-4C29-84AB-5457F007ECC1}" dt="2019-02-05T21:28:57.564" v="2113"/>
          <ac:spMkLst>
            <pc:docMk/>
            <pc:sldMk cId="3108167163" sldId="288"/>
            <ac:spMk id="6" creationId="{00000000-0000-0000-0000-000000000000}"/>
          </ac:spMkLst>
        </pc:spChg>
        <pc:spChg chg="mod">
          <ac:chgData name="Mari Sian.Whittaker - SCH.539" userId="S::msianwhittaker@educ.somerset.gov.uk::5578d3dd-76cd-4967-a8a2-8969f155d436" providerId="AD" clId="Web-{5F2DDF2A-75F0-4C29-84AB-5457F007ECC1}" dt="2019-02-05T21:29:19.533" v="2122" actId="1076"/>
          <ac:spMkLst>
            <pc:docMk/>
            <pc:sldMk cId="3108167163" sldId="288"/>
            <ac:spMk id="9" creationId="{CF09B67B-5ECD-4E0C-8E36-924BF4FE0445}"/>
          </ac:spMkLst>
        </pc:spChg>
        <pc:picChg chg="del mod">
          <ac:chgData name="Mari Sian.Whittaker - SCH.539" userId="S::msianwhittaker@educ.somerset.gov.uk::5578d3dd-76cd-4967-a8a2-8969f155d436" providerId="AD" clId="Web-{5F2DDF2A-75F0-4C29-84AB-5457F007ECC1}" dt="2019-02-05T21:28:55.424" v="2112"/>
          <ac:picMkLst>
            <pc:docMk/>
            <pc:sldMk cId="3108167163" sldId="288"/>
            <ac:picMk id="3" creationId="{E0B7A5F1-CA1B-4F6F-997A-4FB37CAEFBCD}"/>
          </ac:picMkLst>
        </pc:picChg>
      </pc:sldChg>
      <pc:sldChg chg="delSp modSp">
        <pc:chgData name="Mari Sian.Whittaker - SCH.539" userId="S::msianwhittaker@educ.somerset.gov.uk::5578d3dd-76cd-4967-a8a2-8969f155d436" providerId="AD" clId="Web-{5F2DDF2A-75F0-4C29-84AB-5457F007ECC1}" dt="2019-02-05T21:19:53.987" v="1844"/>
        <pc:sldMkLst>
          <pc:docMk/>
          <pc:sldMk cId="2786940088" sldId="290"/>
        </pc:sldMkLst>
        <pc:spChg chg="del mod">
          <ac:chgData name="Mari Sian.Whittaker - SCH.539" userId="S::msianwhittaker@educ.somerset.gov.uk::5578d3dd-76cd-4967-a8a2-8969f155d436" providerId="AD" clId="Web-{5F2DDF2A-75F0-4C29-84AB-5457F007ECC1}" dt="2019-02-05T21:19:53.987" v="1844"/>
          <ac:spMkLst>
            <pc:docMk/>
            <pc:sldMk cId="2786940088" sldId="290"/>
            <ac:spMk id="4" creationId="{2EEAE99A-4958-46DE-8C0E-0A5623C021DF}"/>
          </ac:spMkLst>
        </pc:spChg>
      </pc:sldChg>
      <pc:sldChg chg="addAnim modAnim">
        <pc:chgData name="Mari Sian.Whittaker - SCH.539" userId="S::msianwhittaker@educ.somerset.gov.uk::5578d3dd-76cd-4967-a8a2-8969f155d436" providerId="AD" clId="Web-{5F2DDF2A-75F0-4C29-84AB-5457F007ECC1}" dt="2019-02-05T21:37:47.469" v="2316"/>
        <pc:sldMkLst>
          <pc:docMk/>
          <pc:sldMk cId="3913822743" sldId="293"/>
        </pc:sldMkLst>
      </pc:sldChg>
      <pc:sldChg chg="modSp">
        <pc:chgData name="Mari Sian.Whittaker - SCH.539" userId="S::msianwhittaker@educ.somerset.gov.uk::5578d3dd-76cd-4967-a8a2-8969f155d436" providerId="AD" clId="Web-{5F2DDF2A-75F0-4C29-84AB-5457F007ECC1}" dt="2019-02-05T21:23:34.566" v="1937" actId="20577"/>
        <pc:sldMkLst>
          <pc:docMk/>
          <pc:sldMk cId="1361622055" sldId="295"/>
        </pc:sldMkLst>
        <pc:spChg chg="mod">
          <ac:chgData name="Mari Sian.Whittaker - SCH.539" userId="S::msianwhittaker@educ.somerset.gov.uk::5578d3dd-76cd-4967-a8a2-8969f155d436" providerId="AD" clId="Web-{5F2DDF2A-75F0-4C29-84AB-5457F007ECC1}" dt="2019-02-05T21:23:34.566" v="1937" actId="20577"/>
          <ac:spMkLst>
            <pc:docMk/>
            <pc:sldMk cId="1361622055" sldId="295"/>
            <ac:spMk id="7" creationId="{541B323D-3E5C-4C0B-978C-DE531308A6F4}"/>
          </ac:spMkLst>
        </pc:spChg>
      </pc:sldChg>
      <pc:sldChg chg="modSp">
        <pc:chgData name="Mari Sian.Whittaker - SCH.539" userId="S::msianwhittaker@educ.somerset.gov.uk::5578d3dd-76cd-4967-a8a2-8969f155d436" providerId="AD" clId="Web-{5F2DDF2A-75F0-4C29-84AB-5457F007ECC1}" dt="2019-02-05T21:21:51.098" v="1867" actId="1076"/>
        <pc:sldMkLst>
          <pc:docMk/>
          <pc:sldMk cId="1266736778" sldId="299"/>
        </pc:sldMkLst>
        <pc:spChg chg="mod">
          <ac:chgData name="Mari Sian.Whittaker - SCH.539" userId="S::msianwhittaker@educ.somerset.gov.uk::5578d3dd-76cd-4967-a8a2-8969f155d436" providerId="AD" clId="Web-{5F2DDF2A-75F0-4C29-84AB-5457F007ECC1}" dt="2019-02-05T21:21:45.114" v="1866" actId="1076"/>
          <ac:spMkLst>
            <pc:docMk/>
            <pc:sldMk cId="1266736778" sldId="299"/>
            <ac:spMk id="3" creationId="{3B874713-63B8-4F3E-BF5A-35CD006AFDE9}"/>
          </ac:spMkLst>
        </pc:spChg>
        <pc:spChg chg="mod">
          <ac:chgData name="Mari Sian.Whittaker - SCH.539" userId="S::msianwhittaker@educ.somerset.gov.uk::5578d3dd-76cd-4967-a8a2-8969f155d436" providerId="AD" clId="Web-{5F2DDF2A-75F0-4C29-84AB-5457F007ECC1}" dt="2019-02-05T21:21:40.114" v="1865" actId="14100"/>
          <ac:spMkLst>
            <pc:docMk/>
            <pc:sldMk cId="1266736778" sldId="299"/>
            <ac:spMk id="4" creationId="{4FDE0845-647E-4AA6-91D2-E98A2C00A541}"/>
          </ac:spMkLst>
        </pc:spChg>
        <pc:cxnChg chg="mod">
          <ac:chgData name="Mari Sian.Whittaker - SCH.539" userId="S::msianwhittaker@educ.somerset.gov.uk::5578d3dd-76cd-4967-a8a2-8969f155d436" providerId="AD" clId="Web-{5F2DDF2A-75F0-4C29-84AB-5457F007ECC1}" dt="2019-02-05T21:21:51.098" v="1867" actId="1076"/>
          <ac:cxnSpMkLst>
            <pc:docMk/>
            <pc:sldMk cId="1266736778" sldId="299"/>
            <ac:cxnSpMk id="5" creationId="{F63FF64A-6048-4491-B372-370EDDA8CF08}"/>
          </ac:cxnSpMkLst>
        </pc:cxnChg>
      </pc:sldChg>
      <pc:sldChg chg="modSp">
        <pc:chgData name="Mari Sian.Whittaker - SCH.539" userId="S::msianwhittaker@educ.somerset.gov.uk::5578d3dd-76cd-4967-a8a2-8969f155d436" providerId="AD" clId="Web-{5F2DDF2A-75F0-4C29-84AB-5457F007ECC1}" dt="2019-02-05T21:33:37.547" v="2254" actId="20577"/>
        <pc:sldMkLst>
          <pc:docMk/>
          <pc:sldMk cId="1601832559" sldId="302"/>
        </pc:sldMkLst>
        <pc:spChg chg="mod">
          <ac:chgData name="Mari Sian.Whittaker - SCH.539" userId="S::msianwhittaker@educ.somerset.gov.uk::5578d3dd-76cd-4967-a8a2-8969f155d436" providerId="AD" clId="Web-{5F2DDF2A-75F0-4C29-84AB-5457F007ECC1}" dt="2019-02-05T21:33:37.547" v="2254" actId="20577"/>
          <ac:spMkLst>
            <pc:docMk/>
            <pc:sldMk cId="1601832559" sldId="302"/>
            <ac:spMk id="4" creationId="{DD3592C5-87CD-473E-AC95-554EBAEC42C0}"/>
          </ac:spMkLst>
        </pc:spChg>
      </pc:sldChg>
      <pc:sldChg chg="modSp">
        <pc:chgData name="Mari Sian.Whittaker - SCH.539" userId="S::msianwhittaker@educ.somerset.gov.uk::5578d3dd-76cd-4967-a8a2-8969f155d436" providerId="AD" clId="Web-{5F2DDF2A-75F0-4C29-84AB-5457F007ECC1}" dt="2019-02-05T21:39:21.187" v="2365" actId="20577"/>
        <pc:sldMkLst>
          <pc:docMk/>
          <pc:sldMk cId="4124614276" sldId="328"/>
        </pc:sldMkLst>
        <pc:spChg chg="mod">
          <ac:chgData name="Mari Sian.Whittaker - SCH.539" userId="S::msianwhittaker@educ.somerset.gov.uk::5578d3dd-76cd-4967-a8a2-8969f155d436" providerId="AD" clId="Web-{5F2DDF2A-75F0-4C29-84AB-5457F007ECC1}" dt="2019-02-05T21:39:21.187" v="2365" actId="20577"/>
          <ac:spMkLst>
            <pc:docMk/>
            <pc:sldMk cId="4124614276" sldId="328"/>
            <ac:spMk id="2" creationId="{138F989C-4536-4F91-8AFE-E7A58C200427}"/>
          </ac:spMkLst>
        </pc:spChg>
      </pc:sldChg>
      <pc:sldChg chg="addSp modSp addAnim modAnim">
        <pc:chgData name="Mari Sian.Whittaker - SCH.539" userId="S::msianwhittaker@educ.somerset.gov.uk::5578d3dd-76cd-4967-a8a2-8969f155d436" providerId="AD" clId="Web-{5F2DDF2A-75F0-4C29-84AB-5457F007ECC1}" dt="2019-02-05T21:31:07.813" v="2192"/>
        <pc:sldMkLst>
          <pc:docMk/>
          <pc:sldMk cId="1661737741" sldId="329"/>
        </pc:sldMkLst>
        <pc:spChg chg="add mod">
          <ac:chgData name="Mari Sian.Whittaker - SCH.539" userId="S::msianwhittaker@educ.somerset.gov.uk::5578d3dd-76cd-4967-a8a2-8969f155d436" providerId="AD" clId="Web-{5F2DDF2A-75F0-4C29-84AB-5457F007ECC1}" dt="2019-02-05T21:31:03.423" v="2190"/>
          <ac:spMkLst>
            <pc:docMk/>
            <pc:sldMk cId="1661737741" sldId="329"/>
            <ac:spMk id="2" creationId="{4A67E6DB-29C4-4098-8C2A-CB993BF9F2A0}"/>
          </ac:spMkLst>
        </pc:spChg>
        <pc:spChg chg="mod">
          <ac:chgData name="Mari Sian.Whittaker - SCH.539" userId="S::msianwhittaker@educ.somerset.gov.uk::5578d3dd-76cd-4967-a8a2-8969f155d436" providerId="AD" clId="Web-{5F2DDF2A-75F0-4C29-84AB-5457F007ECC1}" dt="2019-02-05T21:29:51.892" v="2124" actId="20577"/>
          <ac:spMkLst>
            <pc:docMk/>
            <pc:sldMk cId="1661737741" sldId="329"/>
            <ac:spMk id="5" creationId="{E2B06E77-9427-4137-82C8-2CDCECF39923}"/>
          </ac:spMkLst>
        </pc:spChg>
      </pc:sldChg>
      <pc:sldChg chg="modSp add replId">
        <pc:chgData name="Mari Sian.Whittaker - SCH.539" userId="S::msianwhittaker@educ.somerset.gov.uk::5578d3dd-76cd-4967-a8a2-8969f155d436" providerId="AD" clId="Web-{5F2DDF2A-75F0-4C29-84AB-5457F007ECC1}" dt="2019-02-05T21:21:20.630" v="1858"/>
        <pc:sldMkLst>
          <pc:docMk/>
          <pc:sldMk cId="186610849" sldId="330"/>
        </pc:sldMkLst>
        <pc:spChg chg="mod">
          <ac:chgData name="Mari Sian.Whittaker - SCH.539" userId="S::msianwhittaker@educ.somerset.gov.uk::5578d3dd-76cd-4967-a8a2-8969f155d436" providerId="AD" clId="Web-{5F2DDF2A-75F0-4C29-84AB-5457F007ECC1}" dt="2019-02-05T21:21:20.630" v="1858"/>
          <ac:spMkLst>
            <pc:docMk/>
            <pc:sldMk cId="186610849" sldId="330"/>
            <ac:spMk id="4" creationId="{2EEAE99A-4958-46DE-8C0E-0A5623C021DF}"/>
          </ac:spMkLst>
        </pc:spChg>
      </pc:sldChg>
      <pc:sldChg chg="modSp new del">
        <pc:chgData name="Mari Sian.Whittaker - SCH.539" userId="S::msianwhittaker@educ.somerset.gov.uk::5578d3dd-76cd-4967-a8a2-8969f155d436" providerId="AD" clId="Web-{5F2DDF2A-75F0-4C29-84AB-5457F007ECC1}" dt="2019-02-05T21:28:09.830" v="2106"/>
        <pc:sldMkLst>
          <pc:docMk/>
          <pc:sldMk cId="1511764220" sldId="331"/>
        </pc:sldMkLst>
        <pc:spChg chg="mod">
          <ac:chgData name="Mari Sian.Whittaker - SCH.539" userId="S::msianwhittaker@educ.somerset.gov.uk::5578d3dd-76cd-4967-a8a2-8969f155d436" providerId="AD" clId="Web-{5F2DDF2A-75F0-4C29-84AB-5457F007ECC1}" dt="2019-02-05T21:27:03.096" v="2046" actId="20577"/>
          <ac:spMkLst>
            <pc:docMk/>
            <pc:sldMk cId="1511764220" sldId="331"/>
            <ac:spMk id="3" creationId="{5A27E998-2BEB-426C-A26A-04423F18D356}"/>
          </ac:spMkLst>
        </pc:spChg>
      </pc:sldChg>
    </pc:docChg>
  </pc:docChgLst>
  <pc:docChgLst>
    <pc:chgData name="Mari Sian.Whittaker - SCH.539" userId="S::msianwhittaker@educ.somerset.gov.uk::5578d3dd-76cd-4967-a8a2-8969f155d436" providerId="AD" clId="Web-{8D397E5A-B6CD-C5A4-CCF8-C6C26BD41077}"/>
    <pc:docChg chg="addSld delSld modSld sldOrd">
      <pc:chgData name="Mari Sian.Whittaker - SCH.539" userId="S::msianwhittaker@educ.somerset.gov.uk::5578d3dd-76cd-4967-a8a2-8969f155d436" providerId="AD" clId="Web-{8D397E5A-B6CD-C5A4-CCF8-C6C26BD41077}" dt="2019-02-05T05:30:57.182" v="24"/>
      <pc:docMkLst>
        <pc:docMk/>
      </pc:docMkLst>
      <pc:sldChg chg="new del ord">
        <pc:chgData name="Mari Sian.Whittaker - SCH.539" userId="S::msianwhittaker@educ.somerset.gov.uk::5578d3dd-76cd-4967-a8a2-8969f155d436" providerId="AD" clId="Web-{8D397E5A-B6CD-C5A4-CCF8-C6C26BD41077}" dt="2019-02-05T05:30:39.362" v="6"/>
        <pc:sldMkLst>
          <pc:docMk/>
          <pc:sldMk cId="2063660973" sldId="325"/>
        </pc:sldMkLst>
      </pc:sldChg>
      <pc:sldChg chg="delSp modSp new">
        <pc:chgData name="Mari Sian.Whittaker - SCH.539" userId="S::msianwhittaker@educ.somerset.gov.uk::5578d3dd-76cd-4967-a8a2-8969f155d436" providerId="AD" clId="Web-{8D397E5A-B6CD-C5A4-CCF8-C6C26BD41077}" dt="2019-02-05T05:30:57.182" v="24"/>
        <pc:sldMkLst>
          <pc:docMk/>
          <pc:sldMk cId="3919487957" sldId="326"/>
        </pc:sldMkLst>
        <pc:spChg chg="mod">
          <ac:chgData name="Mari Sian.Whittaker - SCH.539" userId="S::msianwhittaker@educ.somerset.gov.uk::5578d3dd-76cd-4967-a8a2-8969f155d436" providerId="AD" clId="Web-{8D397E5A-B6CD-C5A4-CCF8-C6C26BD41077}" dt="2019-02-05T05:30:55.136" v="23" actId="1076"/>
          <ac:spMkLst>
            <pc:docMk/>
            <pc:sldMk cId="3919487957" sldId="326"/>
            <ac:spMk id="2" creationId="{05B86B26-95C7-462F-AF04-3165B06F48EA}"/>
          </ac:spMkLst>
        </pc:spChg>
        <pc:spChg chg="del">
          <ac:chgData name="Mari Sian.Whittaker - SCH.539" userId="S::msianwhittaker@educ.somerset.gov.uk::5578d3dd-76cd-4967-a8a2-8969f155d436" providerId="AD" clId="Web-{8D397E5A-B6CD-C5A4-CCF8-C6C26BD41077}" dt="2019-02-05T05:30:57.182" v="24"/>
          <ac:spMkLst>
            <pc:docMk/>
            <pc:sldMk cId="3919487957" sldId="326"/>
            <ac:spMk id="3" creationId="{9FC0DE11-F830-4E02-AA68-F9DFCAFF7AF3}"/>
          </ac:spMkLst>
        </pc:spChg>
      </pc:sldChg>
    </pc:docChg>
  </pc:docChgLst>
  <pc:docChgLst>
    <pc:chgData name="Mari Sian.Whittaker - SCH.539" userId="S::msianwhittaker@educ.somerset.gov.uk::5578d3dd-76cd-4967-a8a2-8969f155d436" providerId="AD" clId="Web-{8B08972A-FAA6-D035-443E-8EB145B250C7}"/>
    <pc:docChg chg="addSld delSld modSld sldOrd">
      <pc:chgData name="Mari Sian.Whittaker - SCH.539" userId="S::msianwhittaker@educ.somerset.gov.uk::5578d3dd-76cd-4967-a8a2-8969f155d436" providerId="AD" clId="Web-{8B08972A-FAA6-D035-443E-8EB145B250C7}" dt="2019-02-03T10:20:15.123" v="6376" actId="20577"/>
      <pc:docMkLst>
        <pc:docMk/>
      </pc:docMkLst>
      <pc:sldChg chg="addSp delSp modSp ord modNotes">
        <pc:chgData name="Mari Sian.Whittaker - SCH.539" userId="S::msianwhittaker@educ.somerset.gov.uk::5578d3dd-76cd-4967-a8a2-8969f155d436" providerId="AD" clId="Web-{8B08972A-FAA6-D035-443E-8EB145B250C7}" dt="2019-02-03T09:17:26.869" v="6255" actId="20577"/>
        <pc:sldMkLst>
          <pc:docMk/>
          <pc:sldMk cId="909968622" sldId="257"/>
        </pc:sldMkLst>
        <pc:spChg chg="mod">
          <ac:chgData name="Mari Sian.Whittaker - SCH.539" userId="S::msianwhittaker@educ.somerset.gov.uk::5578d3dd-76cd-4967-a8a2-8969f155d436" providerId="AD" clId="Web-{8B08972A-FAA6-D035-443E-8EB145B250C7}" dt="2019-02-03T09:16:55.385" v="6237" actId="1076"/>
          <ac:spMkLst>
            <pc:docMk/>
            <pc:sldMk cId="909968622" sldId="257"/>
            <ac:spMk id="2" creationId="{2D2E4B5F-E024-4FD9-BE08-3C7734F9889B}"/>
          </ac:spMkLst>
        </pc:spChg>
        <pc:spChg chg="mod">
          <ac:chgData name="Mari Sian.Whittaker - SCH.539" userId="S::msianwhittaker@educ.somerset.gov.uk::5578d3dd-76cd-4967-a8a2-8969f155d436" providerId="AD" clId="Web-{8B08972A-FAA6-D035-443E-8EB145B250C7}" dt="2019-02-03T04:54:20.322" v="757" actId="20577"/>
          <ac:spMkLst>
            <pc:docMk/>
            <pc:sldMk cId="909968622" sldId="257"/>
            <ac:spMk id="3" creationId="{74507096-DB26-4A3F-AB66-8239E8C21FB7}"/>
          </ac:spMkLst>
        </pc:spChg>
        <pc:spChg chg="add mod">
          <ac:chgData name="Mari Sian.Whittaker - SCH.539" userId="S::msianwhittaker@educ.somerset.gov.uk::5578d3dd-76cd-4967-a8a2-8969f155d436" providerId="AD" clId="Web-{8B08972A-FAA6-D035-443E-8EB145B250C7}" dt="2019-02-03T09:17:26.869" v="6255" actId="20577"/>
          <ac:spMkLst>
            <pc:docMk/>
            <pc:sldMk cId="909968622" sldId="257"/>
            <ac:spMk id="4" creationId="{6947E376-FDB5-4CD2-A7F1-457836EF7B35}"/>
          </ac:spMkLst>
        </pc:spChg>
        <pc:picChg chg="add del mod modCrop">
          <ac:chgData name="Mari Sian.Whittaker - SCH.539" userId="S::msianwhittaker@educ.somerset.gov.uk::5578d3dd-76cd-4967-a8a2-8969f155d436" providerId="AD" clId="Web-{8B08972A-FAA6-D035-443E-8EB145B250C7}" dt="2019-02-03T05:07:14.015" v="1164"/>
          <ac:picMkLst>
            <pc:docMk/>
            <pc:sldMk cId="909968622" sldId="257"/>
            <ac:picMk id="5" creationId="{A7E82FFF-7B40-4A75-88EE-FEFAAEB97E97}"/>
          </ac:picMkLst>
        </pc:picChg>
      </pc:sldChg>
      <pc:sldChg chg="modSp">
        <pc:chgData name="Mari Sian.Whittaker - SCH.539" userId="S::msianwhittaker@educ.somerset.gov.uk::5578d3dd-76cd-4967-a8a2-8969f155d436" providerId="AD" clId="Web-{8B08972A-FAA6-D035-443E-8EB145B250C7}" dt="2019-02-03T08:02:24.929" v="5942" actId="20577"/>
        <pc:sldMkLst>
          <pc:docMk/>
          <pc:sldMk cId="3290973868" sldId="261"/>
        </pc:sldMkLst>
        <pc:spChg chg="mod">
          <ac:chgData name="Mari Sian.Whittaker - SCH.539" userId="S::msianwhittaker@educ.somerset.gov.uk::5578d3dd-76cd-4967-a8a2-8969f155d436" providerId="AD" clId="Web-{8B08972A-FAA6-D035-443E-8EB145B250C7}" dt="2019-02-03T08:01:25.523" v="5910" actId="14100"/>
          <ac:spMkLst>
            <pc:docMk/>
            <pc:sldMk cId="3290973868" sldId="261"/>
            <ac:spMk id="2" creationId="{E9264B41-A397-40D2-A3D4-3E4BBBD0A0AA}"/>
          </ac:spMkLst>
        </pc:spChg>
        <pc:spChg chg="mod">
          <ac:chgData name="Mari Sian.Whittaker - SCH.539" userId="S::msianwhittaker@educ.somerset.gov.uk::5578d3dd-76cd-4967-a8a2-8969f155d436" providerId="AD" clId="Web-{8B08972A-FAA6-D035-443E-8EB145B250C7}" dt="2019-02-03T08:02:24.929" v="5942" actId="20577"/>
          <ac:spMkLst>
            <pc:docMk/>
            <pc:sldMk cId="3290973868" sldId="261"/>
            <ac:spMk id="3" creationId="{DBA73292-1CA0-4266-B4B6-7F17278797E4}"/>
          </ac:spMkLst>
        </pc:spChg>
      </pc:sldChg>
      <pc:sldChg chg="addSp modSp addAnim modAnim">
        <pc:chgData name="Mari Sian.Whittaker - SCH.539" userId="S::msianwhittaker@educ.somerset.gov.uk::5578d3dd-76cd-4967-a8a2-8969f155d436" providerId="AD" clId="Web-{8B08972A-FAA6-D035-443E-8EB145B250C7}" dt="2019-02-03T04:26:49.502" v="95" actId="1076"/>
        <pc:sldMkLst>
          <pc:docMk/>
          <pc:sldMk cId="479331362" sldId="265"/>
        </pc:sldMkLst>
        <pc:spChg chg="mod">
          <ac:chgData name="Mari Sian.Whittaker - SCH.539" userId="S::msianwhittaker@educ.somerset.gov.uk::5578d3dd-76cd-4967-a8a2-8969f155d436" providerId="AD" clId="Web-{8B08972A-FAA6-D035-443E-8EB145B250C7}" dt="2019-02-03T04:24:34.804" v="52" actId="20577"/>
          <ac:spMkLst>
            <pc:docMk/>
            <pc:sldMk cId="479331362" sldId="265"/>
            <ac:spMk id="2" creationId="{04381E41-B84A-4342-9BDB-A61E09C22136}"/>
          </ac:spMkLst>
        </pc:spChg>
        <pc:spChg chg="add mod">
          <ac:chgData name="Mari Sian.Whittaker - SCH.539" userId="S::msianwhittaker@educ.somerset.gov.uk::5578d3dd-76cd-4967-a8a2-8969f155d436" providerId="AD" clId="Web-{8B08972A-FAA6-D035-443E-8EB145B250C7}" dt="2019-02-03T04:25:56.705" v="76" actId="1076"/>
          <ac:spMkLst>
            <pc:docMk/>
            <pc:sldMk cId="479331362" sldId="265"/>
            <ac:spMk id="3" creationId="{703A0069-CB0B-44A1-B8D5-AF6C3DFCA823}"/>
          </ac:spMkLst>
        </pc:spChg>
        <pc:spChg chg="add mod">
          <ac:chgData name="Mari Sian.Whittaker - SCH.539" userId="S::msianwhittaker@educ.somerset.gov.uk::5578d3dd-76cd-4967-a8a2-8969f155d436" providerId="AD" clId="Web-{8B08972A-FAA6-D035-443E-8EB145B250C7}" dt="2019-02-03T04:26:49.502" v="95" actId="1076"/>
          <ac:spMkLst>
            <pc:docMk/>
            <pc:sldMk cId="479331362" sldId="265"/>
            <ac:spMk id="4" creationId="{48BF2389-18B7-4FC5-BEEB-B14CFE40C4D8}"/>
          </ac:spMkLst>
        </pc:spChg>
      </pc:sldChg>
      <pc:sldChg chg="addSp modSp addAnim modAnim modNotes">
        <pc:chgData name="Mari Sian.Whittaker - SCH.539" userId="S::msianwhittaker@educ.somerset.gov.uk::5578d3dd-76cd-4967-a8a2-8969f155d436" providerId="AD" clId="Web-{8B08972A-FAA6-D035-443E-8EB145B250C7}" dt="2019-02-03T05:31:35.631" v="1788"/>
        <pc:sldMkLst>
          <pc:docMk/>
          <pc:sldMk cId="1114908391" sldId="266"/>
        </pc:sldMkLst>
        <pc:spChg chg="add mod">
          <ac:chgData name="Mari Sian.Whittaker - SCH.539" userId="S::msianwhittaker@educ.somerset.gov.uk::5578d3dd-76cd-4967-a8a2-8969f155d436" providerId="AD" clId="Web-{8B08972A-FAA6-D035-443E-8EB145B250C7}" dt="2019-02-03T04:30:50.248" v="176" actId="1076"/>
          <ac:spMkLst>
            <pc:docMk/>
            <pc:sldMk cId="1114908391" sldId="266"/>
            <ac:spMk id="5" creationId="{ABF79D9C-0660-45AB-8347-687FB35FFD26}"/>
          </ac:spMkLst>
        </pc:spChg>
        <pc:spChg chg="mod">
          <ac:chgData name="Mari Sian.Whittaker - SCH.539" userId="S::msianwhittaker@educ.somerset.gov.uk::5578d3dd-76cd-4967-a8a2-8969f155d436" providerId="AD" clId="Web-{8B08972A-FAA6-D035-443E-8EB145B250C7}" dt="2019-02-03T05:30:33.209" v="1765" actId="1076"/>
          <ac:spMkLst>
            <pc:docMk/>
            <pc:sldMk cId="1114908391" sldId="266"/>
            <ac:spMk id="24" creationId="{25421B9F-F8F0-4F3B-8466-25882713AC2B}"/>
          </ac:spMkLst>
        </pc:spChg>
      </pc:sldChg>
      <pc:sldChg chg="modNotes">
        <pc:chgData name="Mari Sian.Whittaker - SCH.539" userId="S::msianwhittaker@educ.somerset.gov.uk::5578d3dd-76cd-4967-a8a2-8969f155d436" providerId="AD" clId="Web-{8B08972A-FAA6-D035-443E-8EB145B250C7}" dt="2019-02-03T04:24:27.070" v="51"/>
        <pc:sldMkLst>
          <pc:docMk/>
          <pc:sldMk cId="4159820419" sldId="267"/>
        </pc:sldMkLst>
      </pc:sldChg>
      <pc:sldChg chg="modSp">
        <pc:chgData name="Mari Sian.Whittaker - SCH.539" userId="S::msianwhittaker@educ.somerset.gov.uk::5578d3dd-76cd-4967-a8a2-8969f155d436" providerId="AD" clId="Web-{8B08972A-FAA6-D035-443E-8EB145B250C7}" dt="2019-02-03T05:08:15.327" v="1171" actId="1076"/>
        <pc:sldMkLst>
          <pc:docMk/>
          <pc:sldMk cId="145919930" sldId="268"/>
        </pc:sldMkLst>
        <pc:spChg chg="mod">
          <ac:chgData name="Mari Sian.Whittaker - SCH.539" userId="S::msianwhittaker@educ.somerset.gov.uk::5578d3dd-76cd-4967-a8a2-8969f155d436" providerId="AD" clId="Web-{8B08972A-FAA6-D035-443E-8EB145B250C7}" dt="2019-02-03T05:08:15.327" v="1171" actId="1076"/>
          <ac:spMkLst>
            <pc:docMk/>
            <pc:sldMk cId="145919930" sldId="268"/>
            <ac:spMk id="2" creationId="{A115EE2C-543E-4997-B1D5-033A21B6AF13}"/>
          </ac:spMkLst>
        </pc:spChg>
      </pc:sldChg>
      <pc:sldChg chg="modSp">
        <pc:chgData name="Mari Sian.Whittaker - SCH.539" userId="S::msianwhittaker@educ.somerset.gov.uk::5578d3dd-76cd-4967-a8a2-8969f155d436" providerId="AD" clId="Web-{8B08972A-FAA6-D035-443E-8EB145B250C7}" dt="2019-02-03T04:28:21.632" v="114" actId="20577"/>
        <pc:sldMkLst>
          <pc:docMk/>
          <pc:sldMk cId="1962908538" sldId="270"/>
        </pc:sldMkLst>
        <pc:spChg chg="mod">
          <ac:chgData name="Mari Sian.Whittaker - SCH.539" userId="S::msianwhittaker@educ.somerset.gov.uk::5578d3dd-76cd-4967-a8a2-8969f155d436" providerId="AD" clId="Web-{8B08972A-FAA6-D035-443E-8EB145B250C7}" dt="2019-02-03T04:28:21.632" v="114" actId="20577"/>
          <ac:spMkLst>
            <pc:docMk/>
            <pc:sldMk cId="1962908538" sldId="270"/>
            <ac:spMk id="6" creationId="{23571AC0-BC54-4B19-B171-F0A897EA2483}"/>
          </ac:spMkLst>
        </pc:spChg>
      </pc:sldChg>
      <pc:sldChg chg="modSp">
        <pc:chgData name="Mari Sian.Whittaker - SCH.539" userId="S::msianwhittaker@educ.somerset.gov.uk::5578d3dd-76cd-4967-a8a2-8969f155d436" providerId="AD" clId="Web-{8B08972A-FAA6-D035-443E-8EB145B250C7}" dt="2019-02-03T08:27:48.268" v="6050" actId="20577"/>
        <pc:sldMkLst>
          <pc:docMk/>
          <pc:sldMk cId="3246924093" sldId="271"/>
        </pc:sldMkLst>
        <pc:spChg chg="mod">
          <ac:chgData name="Mari Sian.Whittaker - SCH.539" userId="S::msianwhittaker@educ.somerset.gov.uk::5578d3dd-76cd-4967-a8a2-8969f155d436" providerId="AD" clId="Web-{8B08972A-FAA6-D035-443E-8EB145B250C7}" dt="2019-02-03T08:27:48.268" v="6050" actId="20577"/>
          <ac:spMkLst>
            <pc:docMk/>
            <pc:sldMk cId="3246924093" sldId="271"/>
            <ac:spMk id="3" creationId="{E8BCFEEE-92C8-444E-9914-CC3AC0D141B4}"/>
          </ac:spMkLst>
        </pc:spChg>
      </pc:sldChg>
      <pc:sldChg chg="addSp delSp modSp ord addAnim modAnim modNotes">
        <pc:chgData name="Mari Sian.Whittaker - SCH.539" userId="S::msianwhittaker@educ.somerset.gov.uk::5578d3dd-76cd-4967-a8a2-8969f155d436" providerId="AD" clId="Web-{8B08972A-FAA6-D035-443E-8EB145B250C7}" dt="2019-02-03T04:46:55.683" v="592"/>
        <pc:sldMkLst>
          <pc:docMk/>
          <pc:sldMk cId="337211098" sldId="273"/>
        </pc:sldMkLst>
        <pc:spChg chg="add del mod">
          <ac:chgData name="Mari Sian.Whittaker - SCH.539" userId="S::msianwhittaker@educ.somerset.gov.uk::5578d3dd-76cd-4967-a8a2-8969f155d436" providerId="AD" clId="Web-{8B08972A-FAA6-D035-443E-8EB145B250C7}" dt="2019-02-03T04:45:52.275" v="541"/>
          <ac:spMkLst>
            <pc:docMk/>
            <pc:sldMk cId="337211098" sldId="273"/>
            <ac:spMk id="2" creationId="{3B924B44-4AC9-4288-BA38-25058ECBA039}"/>
          </ac:spMkLst>
        </pc:spChg>
        <pc:spChg chg="add del mod">
          <ac:chgData name="Mari Sian.Whittaker - SCH.539" userId="S::msianwhittaker@educ.somerset.gov.uk::5578d3dd-76cd-4967-a8a2-8969f155d436" providerId="AD" clId="Web-{8B08972A-FAA6-D035-443E-8EB145B250C7}" dt="2019-02-03T04:36:46.117" v="299"/>
          <ac:spMkLst>
            <pc:docMk/>
            <pc:sldMk cId="337211098" sldId="273"/>
            <ac:spMk id="3" creationId="{16DAA9B9-F8F6-4269-9D3D-8DA0C80752B1}"/>
          </ac:spMkLst>
        </pc:spChg>
        <pc:spChg chg="add mod">
          <ac:chgData name="Mari Sian.Whittaker - SCH.539" userId="S::msianwhittaker@educ.somerset.gov.uk::5578d3dd-76cd-4967-a8a2-8969f155d436" providerId="AD" clId="Web-{8B08972A-FAA6-D035-443E-8EB145B250C7}" dt="2019-02-03T04:46:42.355" v="590" actId="20577"/>
          <ac:spMkLst>
            <pc:docMk/>
            <pc:sldMk cId="337211098" sldId="273"/>
            <ac:spMk id="10" creationId="{D4FD71C3-BF8C-40C5-B9EF-998CFEA94D80}"/>
          </ac:spMkLst>
        </pc:spChg>
        <pc:spChg chg="add mod">
          <ac:chgData name="Mari Sian.Whittaker - SCH.539" userId="S::msianwhittaker@educ.somerset.gov.uk::5578d3dd-76cd-4967-a8a2-8969f155d436" providerId="AD" clId="Web-{8B08972A-FAA6-D035-443E-8EB145B250C7}" dt="2019-02-03T04:40:23.100" v="409" actId="1076"/>
          <ac:spMkLst>
            <pc:docMk/>
            <pc:sldMk cId="337211098" sldId="273"/>
            <ac:spMk id="11" creationId="{115EF9DD-6AF1-440A-BDD1-8A4AACA437B7}"/>
          </ac:spMkLst>
        </pc:spChg>
        <pc:spChg chg="add mod">
          <ac:chgData name="Mari Sian.Whittaker - SCH.539" userId="S::msianwhittaker@educ.somerset.gov.uk::5578d3dd-76cd-4967-a8a2-8969f155d436" providerId="AD" clId="Web-{8B08972A-FAA6-D035-443E-8EB145B250C7}" dt="2019-02-03T04:41:00.163" v="436" actId="1076"/>
          <ac:spMkLst>
            <pc:docMk/>
            <pc:sldMk cId="337211098" sldId="273"/>
            <ac:spMk id="13" creationId="{90524D68-CA1D-45F8-856E-10E0BCF8B0B0}"/>
          </ac:spMkLst>
        </pc:spChg>
        <pc:spChg chg="add mod">
          <ac:chgData name="Mari Sian.Whittaker - SCH.539" userId="S::msianwhittaker@educ.somerset.gov.uk::5578d3dd-76cd-4967-a8a2-8969f155d436" providerId="AD" clId="Web-{8B08972A-FAA6-D035-443E-8EB145B250C7}" dt="2019-02-03T04:41:33.397" v="463" actId="1076"/>
          <ac:spMkLst>
            <pc:docMk/>
            <pc:sldMk cId="337211098" sldId="273"/>
            <ac:spMk id="14" creationId="{32DA9125-2951-4DA1-9AA9-00AE31F5EA42}"/>
          </ac:spMkLst>
        </pc:spChg>
        <pc:spChg chg="add mod">
          <ac:chgData name="Mari Sian.Whittaker - SCH.539" userId="S::msianwhittaker@educ.somerset.gov.uk::5578d3dd-76cd-4967-a8a2-8969f155d436" providerId="AD" clId="Web-{8B08972A-FAA6-D035-443E-8EB145B250C7}" dt="2019-02-03T04:41:58.100" v="491" actId="1076"/>
          <ac:spMkLst>
            <pc:docMk/>
            <pc:sldMk cId="337211098" sldId="273"/>
            <ac:spMk id="15" creationId="{A4CFEA3D-A97C-4640-AF49-17E48795B61A}"/>
          </ac:spMkLst>
        </pc:spChg>
        <pc:spChg chg="add mod">
          <ac:chgData name="Mari Sian.Whittaker - SCH.539" userId="S::msianwhittaker@educ.somerset.gov.uk::5578d3dd-76cd-4967-a8a2-8969f155d436" providerId="AD" clId="Web-{8B08972A-FAA6-D035-443E-8EB145B250C7}" dt="2019-02-03T04:42:29.647" v="521" actId="1076"/>
          <ac:spMkLst>
            <pc:docMk/>
            <pc:sldMk cId="337211098" sldId="273"/>
            <ac:spMk id="16" creationId="{B1D50D3C-033D-4384-A8F7-E413B428B52A}"/>
          </ac:spMkLst>
        </pc:spChg>
        <pc:cxnChg chg="add mod">
          <ac:chgData name="Mari Sian.Whittaker - SCH.539" userId="S::msianwhittaker@educ.somerset.gov.uk::5578d3dd-76cd-4967-a8a2-8969f155d436" providerId="AD" clId="Web-{8B08972A-FAA6-D035-443E-8EB145B250C7}" dt="2019-02-03T04:37:12.601" v="306"/>
          <ac:cxnSpMkLst>
            <pc:docMk/>
            <pc:sldMk cId="337211098" sldId="273"/>
            <ac:cxnSpMk id="5" creationId="{5944110D-1EC8-466E-B5F3-0F5BF1AE5FF2}"/>
          </ac:cxnSpMkLst>
        </pc:cxnChg>
        <pc:cxnChg chg="add mod">
          <ac:chgData name="Mari Sian.Whittaker - SCH.539" userId="S::msianwhittaker@educ.somerset.gov.uk::5578d3dd-76cd-4967-a8a2-8969f155d436" providerId="AD" clId="Web-{8B08972A-FAA6-D035-443E-8EB145B250C7}" dt="2019-02-03T04:38:26.304" v="314" actId="1076"/>
          <ac:cxnSpMkLst>
            <pc:docMk/>
            <pc:sldMk cId="337211098" sldId="273"/>
            <ac:cxnSpMk id="6" creationId="{A02CDFC0-73C8-455C-9811-C158E8BE118A}"/>
          </ac:cxnSpMkLst>
        </pc:cxnChg>
        <pc:cxnChg chg="add mod">
          <ac:chgData name="Mari Sian.Whittaker - SCH.539" userId="S::msianwhittaker@educ.somerset.gov.uk::5578d3dd-76cd-4967-a8a2-8969f155d436" providerId="AD" clId="Web-{8B08972A-FAA6-D035-443E-8EB145B250C7}" dt="2019-02-03T04:38:00.773" v="313" actId="1076"/>
          <ac:cxnSpMkLst>
            <pc:docMk/>
            <pc:sldMk cId="337211098" sldId="273"/>
            <ac:cxnSpMk id="7" creationId="{13C309D7-6C85-4443-BEAE-D2FF52E1C562}"/>
          </ac:cxnSpMkLst>
        </pc:cxnChg>
        <pc:cxnChg chg="add mod">
          <ac:chgData name="Mari Sian.Whittaker - SCH.539" userId="S::msianwhittaker@educ.somerset.gov.uk::5578d3dd-76cd-4967-a8a2-8969f155d436" providerId="AD" clId="Web-{8B08972A-FAA6-D035-443E-8EB145B250C7}" dt="2019-02-03T04:37:51.195" v="312" actId="1076"/>
          <ac:cxnSpMkLst>
            <pc:docMk/>
            <pc:sldMk cId="337211098" sldId="273"/>
            <ac:cxnSpMk id="8" creationId="{621EBA10-42CB-448F-A7ED-5BEE057B000E}"/>
          </ac:cxnSpMkLst>
        </pc:cxnChg>
        <pc:cxnChg chg="add mod">
          <ac:chgData name="Mari Sian.Whittaker - SCH.539" userId="S::msianwhittaker@educ.somerset.gov.uk::5578d3dd-76cd-4967-a8a2-8969f155d436" providerId="AD" clId="Web-{8B08972A-FAA6-D035-443E-8EB145B250C7}" dt="2019-02-03T04:37:48.132" v="311" actId="1076"/>
          <ac:cxnSpMkLst>
            <pc:docMk/>
            <pc:sldMk cId="337211098" sldId="273"/>
            <ac:cxnSpMk id="9" creationId="{B17DC954-DFC6-4102-919D-3EBC26E16505}"/>
          </ac:cxnSpMkLst>
        </pc:cxnChg>
        <pc:cxnChg chg="add del mod">
          <ac:chgData name="Mari Sian.Whittaker - SCH.539" userId="S::msianwhittaker@educ.somerset.gov.uk::5578d3dd-76cd-4967-a8a2-8969f155d436" providerId="AD" clId="Web-{8B08972A-FAA6-D035-443E-8EB145B250C7}" dt="2019-02-03T04:40:30.741" v="411"/>
          <ac:cxnSpMkLst>
            <pc:docMk/>
            <pc:sldMk cId="337211098" sldId="273"/>
            <ac:cxnSpMk id="12" creationId="{00BBE235-AC05-4690-9A36-2C7128389C62}"/>
          </ac:cxnSpMkLst>
        </pc:cxnChg>
      </pc:sldChg>
      <pc:sldChg chg="addSp delSp modSp ord modNotes">
        <pc:chgData name="Mari Sian.Whittaker - SCH.539" userId="S::msianwhittaker@educ.somerset.gov.uk::5578d3dd-76cd-4967-a8a2-8969f155d436" providerId="AD" clId="Web-{8B08972A-FAA6-D035-443E-8EB145B250C7}" dt="2019-02-03T05:55:32.579" v="2389"/>
        <pc:sldMkLst>
          <pc:docMk/>
          <pc:sldMk cId="2448610318" sldId="275"/>
        </pc:sldMkLst>
        <pc:spChg chg="del mod">
          <ac:chgData name="Mari Sian.Whittaker - SCH.539" userId="S::msianwhittaker@educ.somerset.gov.uk::5578d3dd-76cd-4967-a8a2-8969f155d436" providerId="AD" clId="Web-{8B08972A-FAA6-D035-443E-8EB145B250C7}" dt="2019-02-03T04:52:49.838" v="662"/>
          <ac:spMkLst>
            <pc:docMk/>
            <pc:sldMk cId="2448610318" sldId="275"/>
            <ac:spMk id="3" creationId="{2AE6E569-7385-43FB-B21E-94CB17184206}"/>
          </ac:spMkLst>
        </pc:spChg>
        <pc:spChg chg="del mod">
          <ac:chgData name="Mari Sian.Whittaker - SCH.539" userId="S::msianwhittaker@educ.somerset.gov.uk::5578d3dd-76cd-4967-a8a2-8969f155d436" providerId="AD" clId="Web-{8B08972A-FAA6-D035-443E-8EB145B250C7}" dt="2019-02-03T05:53:47.094" v="2385"/>
          <ac:spMkLst>
            <pc:docMk/>
            <pc:sldMk cId="2448610318" sldId="275"/>
            <ac:spMk id="4" creationId="{DAB2CF49-9CC6-488D-8FAE-AC5865EFBD08}"/>
          </ac:spMkLst>
        </pc:spChg>
        <pc:spChg chg="del mod">
          <ac:chgData name="Mari Sian.Whittaker - SCH.539" userId="S::msianwhittaker@educ.somerset.gov.uk::5578d3dd-76cd-4967-a8a2-8969f155d436" providerId="AD" clId="Web-{8B08972A-FAA6-D035-443E-8EB145B250C7}" dt="2019-02-03T04:52:46.932" v="661"/>
          <ac:spMkLst>
            <pc:docMk/>
            <pc:sldMk cId="2448610318" sldId="275"/>
            <ac:spMk id="5" creationId="{A92822B6-4C45-4A32-BFD7-10AAF0470AB1}"/>
          </ac:spMkLst>
        </pc:spChg>
        <pc:spChg chg="mod">
          <ac:chgData name="Mari Sian.Whittaker - SCH.539" userId="S::msianwhittaker@educ.somerset.gov.uk::5578d3dd-76cd-4967-a8a2-8969f155d436" providerId="AD" clId="Web-{8B08972A-FAA6-D035-443E-8EB145B250C7}" dt="2019-02-03T05:53:43.438" v="2382" actId="20577"/>
          <ac:spMkLst>
            <pc:docMk/>
            <pc:sldMk cId="2448610318" sldId="275"/>
            <ac:spMk id="6" creationId="{8AAE2C34-5BAE-41E2-93F3-2E8EE3B76F32}"/>
          </ac:spMkLst>
        </pc:spChg>
        <pc:spChg chg="add del mod">
          <ac:chgData name="Mari Sian.Whittaker - SCH.539" userId="S::msianwhittaker@educ.somerset.gov.uk::5578d3dd-76cd-4967-a8a2-8969f155d436" providerId="AD" clId="Web-{8B08972A-FAA6-D035-443E-8EB145B250C7}" dt="2019-02-03T05:07:32.108" v="1170"/>
          <ac:spMkLst>
            <pc:docMk/>
            <pc:sldMk cId="2448610318" sldId="275"/>
            <ac:spMk id="7" creationId="{868B6334-7F52-4348-BAA1-AEDFF0BE49BF}"/>
          </ac:spMkLst>
        </pc:spChg>
        <pc:spChg chg="add del mod">
          <ac:chgData name="Mari Sian.Whittaker - SCH.539" userId="S::msianwhittaker@educ.somerset.gov.uk::5578d3dd-76cd-4967-a8a2-8969f155d436" providerId="AD" clId="Web-{8B08972A-FAA6-D035-443E-8EB145B250C7}" dt="2019-02-03T05:07:26.905" v="1166"/>
          <ac:spMkLst>
            <pc:docMk/>
            <pc:sldMk cId="2448610318" sldId="275"/>
            <ac:spMk id="8" creationId="{C86605AA-9B9E-4DA3-81DC-EEE117A670BB}"/>
          </ac:spMkLst>
        </pc:spChg>
        <pc:spChg chg="add mod">
          <ac:chgData name="Mari Sian.Whittaker - SCH.539" userId="S::msianwhittaker@educ.somerset.gov.uk::5578d3dd-76cd-4967-a8a2-8969f155d436" providerId="AD" clId="Web-{8B08972A-FAA6-D035-443E-8EB145B250C7}" dt="2019-02-03T05:15:07.482" v="1363" actId="1076"/>
          <ac:spMkLst>
            <pc:docMk/>
            <pc:sldMk cId="2448610318" sldId="275"/>
            <ac:spMk id="11" creationId="{C333003F-3411-4C6E-9431-D8065AA3BA72}"/>
          </ac:spMkLst>
        </pc:spChg>
        <pc:picChg chg="del mod">
          <ac:chgData name="Mari Sian.Whittaker - SCH.539" userId="S::msianwhittaker@educ.somerset.gov.uk::5578d3dd-76cd-4967-a8a2-8969f155d436" providerId="AD" clId="Web-{8B08972A-FAA6-D035-443E-8EB145B250C7}" dt="2019-02-03T04:52:07.651" v="652"/>
          <ac:picMkLst>
            <pc:docMk/>
            <pc:sldMk cId="2448610318" sldId="275"/>
            <ac:picMk id="2" creationId="{E500B1F1-C001-4DE9-8FAE-56758884ACCF}"/>
          </ac:picMkLst>
        </pc:picChg>
        <pc:picChg chg="add mod">
          <ac:chgData name="Mari Sian.Whittaker - SCH.539" userId="S::msianwhittaker@educ.somerset.gov.uk::5578d3dd-76cd-4967-a8a2-8969f155d436" providerId="AD" clId="Web-{8B08972A-FAA6-D035-443E-8EB145B250C7}" dt="2019-02-03T05:15:05.029" v="1362" actId="1076"/>
          <ac:picMkLst>
            <pc:docMk/>
            <pc:sldMk cId="2448610318" sldId="275"/>
            <ac:picMk id="10" creationId="{84A9D988-E4B0-4535-8641-DCEAAC6F1743}"/>
          </ac:picMkLst>
        </pc:picChg>
      </pc:sldChg>
      <pc:sldChg chg="delSp modSp ord modNotes">
        <pc:chgData name="Mari Sian.Whittaker - SCH.539" userId="S::msianwhittaker@educ.somerset.gov.uk::5578d3dd-76cd-4967-a8a2-8969f155d436" providerId="AD" clId="Web-{8B08972A-FAA6-D035-443E-8EB145B250C7}" dt="2019-02-03T06:40:34.712" v="3583"/>
        <pc:sldMkLst>
          <pc:docMk/>
          <pc:sldMk cId="1465112098" sldId="276"/>
        </pc:sldMkLst>
        <pc:spChg chg="mod">
          <ac:chgData name="Mari Sian.Whittaker - SCH.539" userId="S::msianwhittaker@educ.somerset.gov.uk::5578d3dd-76cd-4967-a8a2-8969f155d436" providerId="AD" clId="Web-{8B08972A-FAA6-D035-443E-8EB145B250C7}" dt="2019-02-03T06:36:11.979" v="3442" actId="1076"/>
          <ac:spMkLst>
            <pc:docMk/>
            <pc:sldMk cId="1465112098" sldId="276"/>
            <ac:spMk id="2" creationId="{BE4724B9-C8C2-4C71-B907-39D525E071FE}"/>
          </ac:spMkLst>
        </pc:spChg>
        <pc:spChg chg="mod">
          <ac:chgData name="Mari Sian.Whittaker - SCH.539" userId="S::msianwhittaker@educ.somerset.gov.uk::5578d3dd-76cd-4967-a8a2-8969f155d436" providerId="AD" clId="Web-{8B08972A-FAA6-D035-443E-8EB145B250C7}" dt="2019-02-03T06:36:50.057" v="3471" actId="14100"/>
          <ac:spMkLst>
            <pc:docMk/>
            <pc:sldMk cId="1465112098" sldId="276"/>
            <ac:spMk id="3" creationId="{38F4340C-AC97-462A-AFC5-4AA396F3CE2B}"/>
          </ac:spMkLst>
        </pc:spChg>
        <pc:spChg chg="mod">
          <ac:chgData name="Mari Sian.Whittaker - SCH.539" userId="S::msianwhittaker@educ.somerset.gov.uk::5578d3dd-76cd-4967-a8a2-8969f155d436" providerId="AD" clId="Web-{8B08972A-FAA6-D035-443E-8EB145B250C7}" dt="2019-02-03T06:35:13.041" v="3388" actId="20577"/>
          <ac:spMkLst>
            <pc:docMk/>
            <pc:sldMk cId="1465112098" sldId="276"/>
            <ac:spMk id="6" creationId="{018ABCD9-C293-4408-B76E-F622804D5C4E}"/>
          </ac:spMkLst>
        </pc:spChg>
        <pc:picChg chg="del">
          <ac:chgData name="Mari Sian.Whittaker - SCH.539" userId="S::msianwhittaker@educ.somerset.gov.uk::5578d3dd-76cd-4967-a8a2-8969f155d436" providerId="AD" clId="Web-{8B08972A-FAA6-D035-443E-8EB145B250C7}" dt="2019-02-03T04:49:40.692" v="617"/>
          <ac:picMkLst>
            <pc:docMk/>
            <pc:sldMk cId="1465112098" sldId="276"/>
            <ac:picMk id="4" creationId="{C21C8C80-669F-4BE8-84C1-4F2FB87BA84C}"/>
          </ac:picMkLst>
        </pc:picChg>
      </pc:sldChg>
      <pc:sldChg chg="addSp delSp modSp addAnim modAnim">
        <pc:chgData name="Mari Sian.Whittaker - SCH.539" userId="S::msianwhittaker@educ.somerset.gov.uk::5578d3dd-76cd-4967-a8a2-8969f155d436" providerId="AD" clId="Web-{8B08972A-FAA6-D035-443E-8EB145B250C7}" dt="2019-02-03T06:47:56.374" v="3725"/>
        <pc:sldMkLst>
          <pc:docMk/>
          <pc:sldMk cId="2947969137" sldId="277"/>
        </pc:sldMkLst>
        <pc:spChg chg="mod">
          <ac:chgData name="Mari Sian.Whittaker - SCH.539" userId="S::msianwhittaker@educ.somerset.gov.uk::5578d3dd-76cd-4967-a8a2-8969f155d436" providerId="AD" clId="Web-{8B08972A-FAA6-D035-443E-8EB145B250C7}" dt="2019-02-03T06:45:41.328" v="3662" actId="1076"/>
          <ac:spMkLst>
            <pc:docMk/>
            <pc:sldMk cId="2947969137" sldId="277"/>
            <ac:spMk id="2" creationId="{5EA0AFE0-9AC2-446B-9153-94D72913201E}"/>
          </ac:spMkLst>
        </pc:spChg>
        <pc:spChg chg="del mod">
          <ac:chgData name="Mari Sian.Whittaker - SCH.539" userId="S::msianwhittaker@educ.somerset.gov.uk::5578d3dd-76cd-4967-a8a2-8969f155d436" providerId="AD" clId="Web-{8B08972A-FAA6-D035-443E-8EB145B250C7}" dt="2019-02-03T06:41:16.900" v="3588"/>
          <ac:spMkLst>
            <pc:docMk/>
            <pc:sldMk cId="2947969137" sldId="277"/>
            <ac:spMk id="3" creationId="{F70FF3D9-EF40-48B0-8505-FBF7CC4AC6B0}"/>
          </ac:spMkLst>
        </pc:spChg>
        <pc:spChg chg="add del mod">
          <ac:chgData name="Mari Sian.Whittaker - SCH.539" userId="S::msianwhittaker@educ.somerset.gov.uk::5578d3dd-76cd-4967-a8a2-8969f155d436" providerId="AD" clId="Web-{8B08972A-FAA6-D035-443E-8EB145B250C7}" dt="2019-02-03T06:44:58.751" v="3653"/>
          <ac:spMkLst>
            <pc:docMk/>
            <pc:sldMk cId="2947969137" sldId="277"/>
            <ac:spMk id="5" creationId="{F686BC59-1745-4093-B2AD-7231AFB27334}"/>
          </ac:spMkLst>
        </pc:spChg>
        <pc:spChg chg="add mod">
          <ac:chgData name="Mari Sian.Whittaker - SCH.539" userId="S::msianwhittaker@educ.somerset.gov.uk::5578d3dd-76cd-4967-a8a2-8969f155d436" providerId="AD" clId="Web-{8B08972A-FAA6-D035-443E-8EB145B250C7}" dt="2019-02-03T06:46:10.109" v="3678" actId="1076"/>
          <ac:spMkLst>
            <pc:docMk/>
            <pc:sldMk cId="2947969137" sldId="277"/>
            <ac:spMk id="10" creationId="{BE1B2048-62D1-4A0B-BCDC-D710D0C7B56B}"/>
          </ac:spMkLst>
        </pc:spChg>
        <pc:spChg chg="add mod">
          <ac:chgData name="Mari Sian.Whittaker - SCH.539" userId="S::msianwhittaker@educ.somerset.gov.uk::5578d3dd-76cd-4967-a8a2-8969f155d436" providerId="AD" clId="Web-{8B08972A-FAA6-D035-443E-8EB145B250C7}" dt="2019-02-03T06:46:43.046" v="3690" actId="1076"/>
          <ac:spMkLst>
            <pc:docMk/>
            <pc:sldMk cId="2947969137" sldId="277"/>
            <ac:spMk id="11" creationId="{8E165109-398E-4475-953E-1D33A65BDDFE}"/>
          </ac:spMkLst>
        </pc:spChg>
        <pc:spChg chg="add mod">
          <ac:chgData name="Mari Sian.Whittaker - SCH.539" userId="S::msianwhittaker@educ.somerset.gov.uk::5578d3dd-76cd-4967-a8a2-8969f155d436" providerId="AD" clId="Web-{8B08972A-FAA6-D035-443E-8EB145B250C7}" dt="2019-02-03T06:47:21.593" v="3704" actId="14100"/>
          <ac:spMkLst>
            <pc:docMk/>
            <pc:sldMk cId="2947969137" sldId="277"/>
            <ac:spMk id="12" creationId="{D8EFA836-E9FD-459C-9671-50BE450EBEA4}"/>
          </ac:spMkLst>
        </pc:spChg>
        <pc:spChg chg="add mod">
          <ac:chgData name="Mari Sian.Whittaker - SCH.539" userId="S::msianwhittaker@educ.somerset.gov.uk::5578d3dd-76cd-4967-a8a2-8969f155d436" providerId="AD" clId="Web-{8B08972A-FAA6-D035-443E-8EB145B250C7}" dt="2019-02-03T06:47:45.687" v="3719" actId="20577"/>
          <ac:spMkLst>
            <pc:docMk/>
            <pc:sldMk cId="2947969137" sldId="277"/>
            <ac:spMk id="13" creationId="{0E7DE8A0-2B17-4EE3-A63A-57F3C51143DC}"/>
          </ac:spMkLst>
        </pc:spChg>
        <pc:picChg chg="add mod">
          <ac:chgData name="Mari Sian.Whittaker - SCH.539" userId="S::msianwhittaker@educ.somerset.gov.uk::5578d3dd-76cd-4967-a8a2-8969f155d436" providerId="AD" clId="Web-{8B08972A-FAA6-D035-443E-8EB145B250C7}" dt="2019-02-03T06:45:46.500" v="3664" actId="1076"/>
          <ac:picMkLst>
            <pc:docMk/>
            <pc:sldMk cId="2947969137" sldId="277"/>
            <ac:picMk id="7" creationId="{926F731A-DA87-43E8-A988-6BF9204FDEE9}"/>
          </ac:picMkLst>
        </pc:picChg>
        <pc:picChg chg="add del">
          <ac:chgData name="Mari Sian.Whittaker - SCH.539" userId="S::msianwhittaker@educ.somerset.gov.uk::5578d3dd-76cd-4967-a8a2-8969f155d436" providerId="AD" clId="Web-{8B08972A-FAA6-D035-443E-8EB145B250C7}" dt="2019-02-03T06:45:22.453" v="3657"/>
          <ac:picMkLst>
            <pc:docMk/>
            <pc:sldMk cId="2947969137" sldId="277"/>
            <ac:picMk id="9" creationId="{3E67E6BE-0B19-45F1-8C2D-17932955DA81}"/>
          </ac:picMkLst>
        </pc:picChg>
      </pc:sldChg>
      <pc:sldChg chg="addSp modSp mod setBg">
        <pc:chgData name="Mari Sian.Whittaker - SCH.539" userId="S::msianwhittaker@educ.somerset.gov.uk::5578d3dd-76cd-4967-a8a2-8969f155d436" providerId="AD" clId="Web-{8B08972A-FAA6-D035-443E-8EB145B250C7}" dt="2019-02-03T10:16:03.444" v="6343" actId="20577"/>
        <pc:sldMkLst>
          <pc:docMk/>
          <pc:sldMk cId="4194914440" sldId="278"/>
        </pc:sldMkLst>
        <pc:spChg chg="mod">
          <ac:chgData name="Mari Sian.Whittaker - SCH.539" userId="S::msianwhittaker@educ.somerset.gov.uk::5578d3dd-76cd-4967-a8a2-8969f155d436" providerId="AD" clId="Web-{8B08972A-FAA6-D035-443E-8EB145B250C7}" dt="2019-02-03T07:31:54.284" v="5056"/>
          <ac:spMkLst>
            <pc:docMk/>
            <pc:sldMk cId="4194914440" sldId="278"/>
            <ac:spMk id="2" creationId="{464359F1-F43C-4714-93EE-F7BC39EAC08E}"/>
          </ac:spMkLst>
        </pc:spChg>
        <pc:spChg chg="mod">
          <ac:chgData name="Mari Sian.Whittaker - SCH.539" userId="S::msianwhittaker@educ.somerset.gov.uk::5578d3dd-76cd-4967-a8a2-8969f155d436" providerId="AD" clId="Web-{8B08972A-FAA6-D035-443E-8EB145B250C7}" dt="2019-02-03T10:16:03.444" v="6343" actId="20577"/>
          <ac:spMkLst>
            <pc:docMk/>
            <pc:sldMk cId="4194914440" sldId="278"/>
            <ac:spMk id="3" creationId="{F538F1C4-C840-49DA-B032-670E5716F75B}"/>
          </ac:spMkLst>
        </pc:spChg>
        <pc:picChg chg="add mod">
          <ac:chgData name="Mari Sian.Whittaker - SCH.539" userId="S::msianwhittaker@educ.somerset.gov.uk::5578d3dd-76cd-4967-a8a2-8969f155d436" providerId="AD" clId="Web-{8B08972A-FAA6-D035-443E-8EB145B250C7}" dt="2019-02-03T07:32:00.268" v="5057" actId="14100"/>
          <ac:picMkLst>
            <pc:docMk/>
            <pc:sldMk cId="4194914440" sldId="278"/>
            <ac:picMk id="4" creationId="{57F3E9FF-8AF9-4540-BA48-6586F66B00FD}"/>
          </ac:picMkLst>
        </pc:picChg>
      </pc:sldChg>
      <pc:sldChg chg="addSp delSp modSp">
        <pc:chgData name="Mari Sian.Whittaker - SCH.539" userId="S::msianwhittaker@educ.somerset.gov.uk::5578d3dd-76cd-4967-a8a2-8969f155d436" providerId="AD" clId="Web-{8B08972A-FAA6-D035-443E-8EB145B250C7}" dt="2019-02-03T10:20:15.123" v="6375" actId="20577"/>
        <pc:sldMkLst>
          <pc:docMk/>
          <pc:sldMk cId="1076952889" sldId="279"/>
        </pc:sldMkLst>
        <pc:spChg chg="mod">
          <ac:chgData name="Mari Sian.Whittaker - SCH.539" userId="S::msianwhittaker@educ.somerset.gov.uk::5578d3dd-76cd-4967-a8a2-8969f155d436" providerId="AD" clId="Web-{8B08972A-FAA6-D035-443E-8EB145B250C7}" dt="2019-02-03T07:49:09.819" v="5417" actId="20577"/>
          <ac:spMkLst>
            <pc:docMk/>
            <pc:sldMk cId="1076952889" sldId="279"/>
            <ac:spMk id="2" creationId="{D5DFF7A0-72F0-4419-B179-C0D39D1446A8}"/>
          </ac:spMkLst>
        </pc:spChg>
        <pc:spChg chg="del mod">
          <ac:chgData name="Mari Sian.Whittaker - SCH.539" userId="S::msianwhittaker@educ.somerset.gov.uk::5578d3dd-76cd-4967-a8a2-8969f155d436" providerId="AD" clId="Web-{8B08972A-FAA6-D035-443E-8EB145B250C7}" dt="2019-02-03T07:48:54.694" v="5412"/>
          <ac:spMkLst>
            <pc:docMk/>
            <pc:sldMk cId="1076952889" sldId="279"/>
            <ac:spMk id="3" creationId="{917CEC14-9B7E-4FD1-A636-5A9679928A0F}"/>
          </ac:spMkLst>
        </pc:spChg>
        <pc:spChg chg="add mod">
          <ac:chgData name="Mari Sian.Whittaker - SCH.539" userId="S::msianwhittaker@educ.somerset.gov.uk::5578d3dd-76cd-4967-a8a2-8969f155d436" providerId="AD" clId="Web-{8B08972A-FAA6-D035-443E-8EB145B250C7}" dt="2019-02-03T10:20:15.123" v="6375" actId="20577"/>
          <ac:spMkLst>
            <pc:docMk/>
            <pc:sldMk cId="1076952889" sldId="279"/>
            <ac:spMk id="6" creationId="{58EADB78-400B-49E9-8554-1223A65E122D}"/>
          </ac:spMkLst>
        </pc:spChg>
        <pc:picChg chg="add mod">
          <ac:chgData name="Mari Sian.Whittaker - SCH.539" userId="S::msianwhittaker@educ.somerset.gov.uk::5578d3dd-76cd-4967-a8a2-8969f155d436" providerId="AD" clId="Web-{8B08972A-FAA6-D035-443E-8EB145B250C7}" dt="2019-02-03T07:49:15.819" v="5421" actId="1076"/>
          <ac:picMkLst>
            <pc:docMk/>
            <pc:sldMk cId="1076952889" sldId="279"/>
            <ac:picMk id="5" creationId="{779590F4-BAB4-4725-B065-499F007C3A14}"/>
          </ac:picMkLst>
        </pc:picChg>
      </pc:sldChg>
      <pc:sldChg chg="modSp">
        <pc:chgData name="Mari Sian.Whittaker - SCH.539" userId="S::msianwhittaker@educ.somerset.gov.uk::5578d3dd-76cd-4967-a8a2-8969f155d436" providerId="AD" clId="Web-{8B08972A-FAA6-D035-443E-8EB145B250C7}" dt="2019-02-03T07:34:57.134" v="5176" actId="20577"/>
        <pc:sldMkLst>
          <pc:docMk/>
          <pc:sldMk cId="1841917270" sldId="281"/>
        </pc:sldMkLst>
        <pc:spChg chg="mod">
          <ac:chgData name="Mari Sian.Whittaker - SCH.539" userId="S::msianwhittaker@educ.somerset.gov.uk::5578d3dd-76cd-4967-a8a2-8969f155d436" providerId="AD" clId="Web-{8B08972A-FAA6-D035-443E-8EB145B250C7}" dt="2019-02-03T07:34:57.134" v="5176" actId="20577"/>
          <ac:spMkLst>
            <pc:docMk/>
            <pc:sldMk cId="1841917270" sldId="281"/>
            <ac:spMk id="2" creationId="{92FA800F-67B5-41EE-84B4-78CF0537C52D}"/>
          </ac:spMkLst>
        </pc:spChg>
        <pc:spChg chg="mod">
          <ac:chgData name="Mari Sian.Whittaker - SCH.539" userId="S::msianwhittaker@educ.somerset.gov.uk::5578d3dd-76cd-4967-a8a2-8969f155d436" providerId="AD" clId="Web-{8B08972A-FAA6-D035-443E-8EB145B250C7}" dt="2019-02-03T07:34:50.681" v="5173" actId="20577"/>
          <ac:spMkLst>
            <pc:docMk/>
            <pc:sldMk cId="1841917270" sldId="281"/>
            <ac:spMk id="3" creationId="{99F3BA9B-A26E-45E3-8FF2-0E4326A02D54}"/>
          </ac:spMkLst>
        </pc:spChg>
      </pc:sldChg>
      <pc:sldChg chg="modSp del">
        <pc:chgData name="Mari Sian.Whittaker - SCH.539" userId="S::msianwhittaker@educ.somerset.gov.uk::5578d3dd-76cd-4967-a8a2-8969f155d436" providerId="AD" clId="Web-{8B08972A-FAA6-D035-443E-8EB145B250C7}" dt="2019-02-03T06:45:33.484" v="3660"/>
        <pc:sldMkLst>
          <pc:docMk/>
          <pc:sldMk cId="1372685395" sldId="282"/>
        </pc:sldMkLst>
        <pc:spChg chg="mod">
          <ac:chgData name="Mari Sian.Whittaker - SCH.539" userId="S::msianwhittaker@educ.somerset.gov.uk::5578d3dd-76cd-4967-a8a2-8969f155d436" providerId="AD" clId="Web-{8B08972A-FAA6-D035-443E-8EB145B250C7}" dt="2019-02-03T06:45:14.828" v="3655" actId="1076"/>
          <ac:spMkLst>
            <pc:docMk/>
            <pc:sldMk cId="1372685395" sldId="282"/>
            <ac:spMk id="4" creationId="{11F9C4E1-6EAD-477A-8353-E310F4C26F2F}"/>
          </ac:spMkLst>
        </pc:spChg>
      </pc:sldChg>
      <pc:sldChg chg="ord">
        <pc:chgData name="Mari Sian.Whittaker - SCH.539" userId="S::msianwhittaker@educ.somerset.gov.uk::5578d3dd-76cd-4967-a8a2-8969f155d436" providerId="AD" clId="Web-{8B08972A-FAA6-D035-443E-8EB145B250C7}" dt="2019-02-03T05:54:42.641" v="2387"/>
        <pc:sldMkLst>
          <pc:docMk/>
          <pc:sldMk cId="3200536915" sldId="283"/>
        </pc:sldMkLst>
      </pc:sldChg>
      <pc:sldChg chg="modSp ord">
        <pc:chgData name="Mari Sian.Whittaker - SCH.539" userId="S::msianwhittaker@educ.somerset.gov.uk::5578d3dd-76cd-4967-a8a2-8969f155d436" providerId="AD" clId="Web-{8B08972A-FAA6-D035-443E-8EB145B250C7}" dt="2019-02-03T07:15:49.080" v="4491" actId="20577"/>
        <pc:sldMkLst>
          <pc:docMk/>
          <pc:sldMk cId="57386230" sldId="284"/>
        </pc:sldMkLst>
        <pc:spChg chg="mod">
          <ac:chgData name="Mari Sian.Whittaker - SCH.539" userId="S::msianwhittaker@educ.somerset.gov.uk::5578d3dd-76cd-4967-a8a2-8969f155d436" providerId="AD" clId="Web-{8B08972A-FAA6-D035-443E-8EB145B250C7}" dt="2019-02-03T07:15:49.080" v="4491" actId="20577"/>
          <ac:spMkLst>
            <pc:docMk/>
            <pc:sldMk cId="57386230" sldId="284"/>
            <ac:spMk id="3" creationId="{32E7765D-6161-4B37-9F91-AAB51B21BAF3}"/>
          </ac:spMkLst>
        </pc:spChg>
      </pc:sldChg>
      <pc:sldChg chg="modSp">
        <pc:chgData name="Mari Sian.Whittaker - SCH.539" userId="S::msianwhittaker@educ.somerset.gov.uk::5578d3dd-76cd-4967-a8a2-8969f155d436" providerId="AD" clId="Web-{8B08972A-FAA6-D035-443E-8EB145B250C7}" dt="2019-02-03T05:34:50.615" v="1824" actId="20577"/>
        <pc:sldMkLst>
          <pc:docMk/>
          <pc:sldMk cId="1509667060" sldId="285"/>
        </pc:sldMkLst>
        <pc:spChg chg="mod">
          <ac:chgData name="Mari Sian.Whittaker - SCH.539" userId="S::msianwhittaker@educ.somerset.gov.uk::5578d3dd-76cd-4967-a8a2-8969f155d436" providerId="AD" clId="Web-{8B08972A-FAA6-D035-443E-8EB145B250C7}" dt="2019-02-03T05:34:50.615" v="1824" actId="20577"/>
          <ac:spMkLst>
            <pc:docMk/>
            <pc:sldMk cId="1509667060" sldId="285"/>
            <ac:spMk id="4" creationId="{B7FC0026-E5AB-4310-BE3B-FB52D8069A4F}"/>
          </ac:spMkLst>
        </pc:spChg>
      </pc:sldChg>
      <pc:sldChg chg="addSp delSp modSp ord">
        <pc:chgData name="Mari Sian.Whittaker - SCH.539" userId="S::msianwhittaker@educ.somerset.gov.uk::5578d3dd-76cd-4967-a8a2-8969f155d436" providerId="AD" clId="Web-{8B08972A-FAA6-D035-443E-8EB145B250C7}" dt="2019-02-03T06:14:07.649" v="2767" actId="20577"/>
        <pc:sldMkLst>
          <pc:docMk/>
          <pc:sldMk cId="3108167163" sldId="288"/>
        </pc:sldMkLst>
        <pc:spChg chg="mod">
          <ac:chgData name="Mari Sian.Whittaker - SCH.539" userId="S::msianwhittaker@educ.somerset.gov.uk::5578d3dd-76cd-4967-a8a2-8969f155d436" providerId="AD" clId="Web-{8B08972A-FAA6-D035-443E-8EB145B250C7}" dt="2019-02-03T05:57:46.351" v="2399" actId="1076"/>
          <ac:spMkLst>
            <pc:docMk/>
            <pc:sldMk cId="3108167163" sldId="288"/>
            <ac:spMk id="4" creationId="{00000000-0000-0000-0000-000000000000}"/>
          </ac:spMkLst>
        </pc:spChg>
        <pc:spChg chg="mod">
          <ac:chgData name="Mari Sian.Whittaker - SCH.539" userId="S::msianwhittaker@educ.somerset.gov.uk::5578d3dd-76cd-4967-a8a2-8969f155d436" providerId="AD" clId="Web-{8B08972A-FAA6-D035-443E-8EB145B250C7}" dt="2019-02-03T05:33:37.849" v="1810" actId="1076"/>
          <ac:spMkLst>
            <pc:docMk/>
            <pc:sldMk cId="3108167163" sldId="288"/>
            <ac:spMk id="6" creationId="{00000000-0000-0000-0000-000000000000}"/>
          </ac:spMkLst>
        </pc:spChg>
        <pc:spChg chg="add mod">
          <ac:chgData name="Mari Sian.Whittaker - SCH.539" userId="S::msianwhittaker@educ.somerset.gov.uk::5578d3dd-76cd-4967-a8a2-8969f155d436" providerId="AD" clId="Web-{8B08972A-FAA6-D035-443E-8EB145B250C7}" dt="2019-02-03T05:33:27.115" v="1809" actId="1076"/>
          <ac:spMkLst>
            <pc:docMk/>
            <pc:sldMk cId="3108167163" sldId="288"/>
            <ac:spMk id="8" creationId="{384F0163-E9CB-455C-AEF3-D201CD5AA543}"/>
          </ac:spMkLst>
        </pc:spChg>
        <pc:spChg chg="add mod">
          <ac:chgData name="Mari Sian.Whittaker - SCH.539" userId="S::msianwhittaker@educ.somerset.gov.uk::5578d3dd-76cd-4967-a8a2-8969f155d436" providerId="AD" clId="Web-{8B08972A-FAA6-D035-443E-8EB145B250C7}" dt="2019-02-03T06:14:07.649" v="2767" actId="20577"/>
          <ac:spMkLst>
            <pc:docMk/>
            <pc:sldMk cId="3108167163" sldId="288"/>
            <ac:spMk id="9" creationId="{CF09B67B-5ECD-4E0C-8E36-924BF4FE0445}"/>
          </ac:spMkLst>
        </pc:spChg>
        <pc:picChg chg="del mod">
          <ac:chgData name="Mari Sian.Whittaker - SCH.539" userId="S::msianwhittaker@educ.somerset.gov.uk::5578d3dd-76cd-4967-a8a2-8969f155d436" providerId="AD" clId="Web-{8B08972A-FAA6-D035-443E-8EB145B250C7}" dt="2019-02-03T05:31:55.537" v="1789"/>
          <ac:picMkLst>
            <pc:docMk/>
            <pc:sldMk cId="3108167163" sldId="288"/>
            <ac:picMk id="2" creationId="{00000000-0000-0000-0000-000000000000}"/>
          </ac:picMkLst>
        </pc:picChg>
        <pc:picChg chg="add mod modCrop">
          <ac:chgData name="Mari Sian.Whittaker - SCH.539" userId="S::msianwhittaker@educ.somerset.gov.uk::5578d3dd-76cd-4967-a8a2-8969f155d436" providerId="AD" clId="Web-{8B08972A-FAA6-D035-443E-8EB145B250C7}" dt="2019-02-03T05:32:56.349" v="1802" actId="1076"/>
          <ac:picMkLst>
            <pc:docMk/>
            <pc:sldMk cId="3108167163" sldId="288"/>
            <ac:picMk id="3" creationId="{E0B7A5F1-CA1B-4F6F-997A-4FB37CAEFBCD}"/>
          </ac:picMkLst>
        </pc:picChg>
        <pc:picChg chg="del">
          <ac:chgData name="Mari Sian.Whittaker - SCH.539" userId="S::msianwhittaker@educ.somerset.gov.uk::5578d3dd-76cd-4967-a8a2-8969f155d436" providerId="AD" clId="Web-{8B08972A-FAA6-D035-443E-8EB145B250C7}" dt="2019-02-03T05:16:07.967" v="1397"/>
          <ac:picMkLst>
            <pc:docMk/>
            <pc:sldMk cId="3108167163" sldId="288"/>
            <ac:picMk id="5" creationId="{00000000-0000-0000-0000-000000000000}"/>
          </ac:picMkLst>
        </pc:picChg>
      </pc:sldChg>
      <pc:sldChg chg="ord">
        <pc:chgData name="Mari Sian.Whittaker - SCH.539" userId="S::msianwhittaker@educ.somerset.gov.uk::5578d3dd-76cd-4967-a8a2-8969f155d436" providerId="AD" clId="Web-{8B08972A-FAA6-D035-443E-8EB145B250C7}" dt="2019-02-03T04:47:30.949" v="608"/>
        <pc:sldMkLst>
          <pc:docMk/>
          <pc:sldMk cId="2786940088" sldId="290"/>
        </pc:sldMkLst>
      </pc:sldChg>
      <pc:sldChg chg="addSp delSp modSp ord addAnim delAnim modAnim modNotes">
        <pc:chgData name="Mari Sian.Whittaker - SCH.539" userId="S::msianwhittaker@educ.somerset.gov.uk::5578d3dd-76cd-4967-a8a2-8969f155d436" providerId="AD" clId="Web-{8B08972A-FAA6-D035-443E-8EB145B250C7}" dt="2019-02-03T09:37:52.356" v="6262"/>
        <pc:sldMkLst>
          <pc:docMk/>
          <pc:sldMk cId="2814346043" sldId="291"/>
        </pc:sldMkLst>
        <pc:spChg chg="mod">
          <ac:chgData name="Mari Sian.Whittaker - SCH.539" userId="S::msianwhittaker@educ.somerset.gov.uk::5578d3dd-76cd-4967-a8a2-8969f155d436" providerId="AD" clId="Web-{8B08972A-FAA6-D035-443E-8EB145B250C7}" dt="2019-02-03T05:26:45.565" v="1732" actId="20577"/>
          <ac:spMkLst>
            <pc:docMk/>
            <pc:sldMk cId="2814346043" sldId="291"/>
            <ac:spMk id="2" creationId="{6D2F2052-87C1-483E-A49E-53BF28FBDBC0}"/>
          </ac:spMkLst>
        </pc:spChg>
        <pc:spChg chg="del mod">
          <ac:chgData name="Mari Sian.Whittaker - SCH.539" userId="S::msianwhittaker@educ.somerset.gov.uk::5578d3dd-76cd-4967-a8a2-8969f155d436" providerId="AD" clId="Web-{8B08972A-FAA6-D035-443E-8EB145B250C7}" dt="2019-02-03T05:27:30.944" v="1744"/>
          <ac:spMkLst>
            <pc:docMk/>
            <pc:sldMk cId="2814346043" sldId="291"/>
            <ac:spMk id="3" creationId="{F82D7253-1A5A-4FD2-AFB8-7A61E07B5110}"/>
          </ac:spMkLst>
        </pc:spChg>
        <pc:spChg chg="add mod">
          <ac:chgData name="Mari Sian.Whittaker - SCH.539" userId="S::msianwhittaker@educ.somerset.gov.uk::5578d3dd-76cd-4967-a8a2-8969f155d436" providerId="AD" clId="Web-{8B08972A-FAA6-D035-443E-8EB145B250C7}" dt="2019-02-03T05:29:30.319" v="1762" actId="1076"/>
          <ac:spMkLst>
            <pc:docMk/>
            <pc:sldMk cId="2814346043" sldId="291"/>
            <ac:spMk id="6" creationId="{AD2F4075-93AA-495E-A473-3F3AFC59727A}"/>
          </ac:spMkLst>
        </pc:spChg>
        <pc:spChg chg="add del mod">
          <ac:chgData name="Mari Sian.Whittaker - SCH.539" userId="S::msianwhittaker@educ.somerset.gov.uk::5578d3dd-76cd-4967-a8a2-8969f155d436" providerId="AD" clId="Web-{8B08972A-FAA6-D035-443E-8EB145B250C7}" dt="2019-02-03T09:37:52.356" v="6262"/>
          <ac:spMkLst>
            <pc:docMk/>
            <pc:sldMk cId="2814346043" sldId="291"/>
            <ac:spMk id="7" creationId="{CE7AB05C-345D-4047-B1E5-80545C4CE79C}"/>
          </ac:spMkLst>
        </pc:spChg>
        <pc:picChg chg="add mod">
          <ac:chgData name="Mari Sian.Whittaker - SCH.539" userId="S::msianwhittaker@educ.somerset.gov.uk::5578d3dd-76cd-4967-a8a2-8969f155d436" providerId="AD" clId="Web-{8B08972A-FAA6-D035-443E-8EB145B250C7}" dt="2019-02-03T05:29:43.788" v="1764" actId="1076"/>
          <ac:picMkLst>
            <pc:docMk/>
            <pc:sldMk cId="2814346043" sldId="291"/>
            <ac:picMk id="4" creationId="{1E63E1C9-C412-466F-B837-BE32C9ACAD41}"/>
          </ac:picMkLst>
        </pc:picChg>
      </pc:sldChg>
      <pc:sldChg chg="addSp modSp ord addAnim modAnim">
        <pc:chgData name="Mari Sian.Whittaker - SCH.539" userId="S::msianwhittaker@educ.somerset.gov.uk::5578d3dd-76cd-4967-a8a2-8969f155d436" providerId="AD" clId="Web-{8B08972A-FAA6-D035-443E-8EB145B250C7}" dt="2019-02-03T07:48:40.803" v="5408" actId="20577"/>
        <pc:sldMkLst>
          <pc:docMk/>
          <pc:sldMk cId="720891806" sldId="292"/>
        </pc:sldMkLst>
        <pc:spChg chg="add mod">
          <ac:chgData name="Mari Sian.Whittaker - SCH.539" userId="S::msianwhittaker@educ.somerset.gov.uk::5578d3dd-76cd-4967-a8a2-8969f155d436" providerId="AD" clId="Web-{8B08972A-FAA6-D035-443E-8EB145B250C7}" dt="2019-02-03T07:48:40.803" v="5408" actId="20577"/>
          <ac:spMkLst>
            <pc:docMk/>
            <pc:sldMk cId="720891806" sldId="292"/>
            <ac:spMk id="3" creationId="{C2AC9E98-0D2E-4E5B-8FA1-7226878DB345}"/>
          </ac:spMkLst>
        </pc:spChg>
        <pc:spChg chg="mod">
          <ac:chgData name="Mari Sian.Whittaker - SCH.539" userId="S::msianwhittaker@educ.somerset.gov.uk::5578d3dd-76cd-4967-a8a2-8969f155d436" providerId="AD" clId="Web-{8B08972A-FAA6-D035-443E-8EB145B250C7}" dt="2019-02-03T06:53:28.425" v="3815" actId="20577"/>
          <ac:spMkLst>
            <pc:docMk/>
            <pc:sldMk cId="720891806" sldId="292"/>
            <ac:spMk id="6" creationId="{48AF7980-52C2-41EE-8ABF-5F5E0C08D85A}"/>
          </ac:spMkLst>
        </pc:spChg>
        <pc:picChg chg="mod">
          <ac:chgData name="Mari Sian.Whittaker - SCH.539" userId="S::msianwhittaker@educ.somerset.gov.uk::5578d3dd-76cd-4967-a8a2-8969f155d436" providerId="AD" clId="Web-{8B08972A-FAA6-D035-443E-8EB145B250C7}" dt="2019-02-03T06:50:08.613" v="3798" actId="1076"/>
          <ac:picMkLst>
            <pc:docMk/>
            <pc:sldMk cId="720891806" sldId="292"/>
            <ac:picMk id="2" creationId="{7DE9C843-F61F-436B-B6A5-D8C84354C878}"/>
          </ac:picMkLst>
        </pc:picChg>
        <pc:picChg chg="mod">
          <ac:chgData name="Mari Sian.Whittaker - SCH.539" userId="S::msianwhittaker@educ.somerset.gov.uk::5578d3dd-76cd-4967-a8a2-8969f155d436" providerId="AD" clId="Web-{8B08972A-FAA6-D035-443E-8EB145B250C7}" dt="2019-02-03T06:50:05.379" v="3797" actId="1076"/>
          <ac:picMkLst>
            <pc:docMk/>
            <pc:sldMk cId="720891806" sldId="292"/>
            <ac:picMk id="4" creationId="{2DAED8CE-0E34-4F0A-AA14-F7F1A187D15E}"/>
          </ac:picMkLst>
        </pc:picChg>
      </pc:sldChg>
      <pc:sldChg chg="addSp modSp addAnim modAnim modNotes">
        <pc:chgData name="Mari Sian.Whittaker - SCH.539" userId="S::msianwhittaker@educ.somerset.gov.uk::5578d3dd-76cd-4967-a8a2-8969f155d436" providerId="AD" clId="Web-{8B08972A-FAA6-D035-443E-8EB145B250C7}" dt="2019-02-03T07:24:22.598" v="4879"/>
        <pc:sldMkLst>
          <pc:docMk/>
          <pc:sldMk cId="3913822743" sldId="293"/>
        </pc:sldMkLst>
        <pc:spChg chg="add mod">
          <ac:chgData name="Mari Sian.Whittaker - SCH.539" userId="S::msianwhittaker@educ.somerset.gov.uk::5578d3dd-76cd-4967-a8a2-8969f155d436" providerId="AD" clId="Web-{8B08972A-FAA6-D035-443E-8EB145B250C7}" dt="2019-02-03T07:20:28.083" v="4712" actId="1076"/>
          <ac:spMkLst>
            <pc:docMk/>
            <pc:sldMk cId="3913822743" sldId="293"/>
            <ac:spMk id="3" creationId="{386A8CDE-BA04-4334-A3D4-49C3EB4076B3}"/>
          </ac:spMkLst>
        </pc:spChg>
        <pc:spChg chg="add mod">
          <ac:chgData name="Mari Sian.Whittaker - SCH.539" userId="S::msianwhittaker@educ.somerset.gov.uk::5578d3dd-76cd-4967-a8a2-8969f155d436" providerId="AD" clId="Web-{8B08972A-FAA6-D035-443E-8EB145B250C7}" dt="2019-02-03T07:19:41.755" v="4669" actId="1076"/>
          <ac:spMkLst>
            <pc:docMk/>
            <pc:sldMk cId="3913822743" sldId="293"/>
            <ac:spMk id="5" creationId="{33840F13-0F09-4D46-A6BE-48E6930D1AD4}"/>
          </ac:spMkLst>
        </pc:spChg>
        <pc:spChg chg="add mod">
          <ac:chgData name="Mari Sian.Whittaker - SCH.539" userId="S::msianwhittaker@educ.somerset.gov.uk::5578d3dd-76cd-4967-a8a2-8969f155d436" providerId="AD" clId="Web-{8B08972A-FAA6-D035-443E-8EB145B250C7}" dt="2019-02-03T07:19:47.896" v="4671" actId="1076"/>
          <ac:spMkLst>
            <pc:docMk/>
            <pc:sldMk cId="3913822743" sldId="293"/>
            <ac:spMk id="7" creationId="{09223973-71CB-4D9D-8840-90D715498A7E}"/>
          </ac:spMkLst>
        </pc:spChg>
        <pc:spChg chg="add mod">
          <ac:chgData name="Mari Sian.Whittaker - SCH.539" userId="S::msianwhittaker@educ.somerset.gov.uk::5578d3dd-76cd-4967-a8a2-8969f155d436" providerId="AD" clId="Web-{8B08972A-FAA6-D035-443E-8EB145B250C7}" dt="2019-02-03T07:22:22.379" v="4827" actId="1076"/>
          <ac:spMkLst>
            <pc:docMk/>
            <pc:sldMk cId="3913822743" sldId="293"/>
            <ac:spMk id="9" creationId="{B62FF854-552E-4A82-9684-F73705BB579B}"/>
          </ac:spMkLst>
        </pc:spChg>
        <pc:spChg chg="add mod">
          <ac:chgData name="Mari Sian.Whittaker - SCH.539" userId="S::msianwhittaker@educ.somerset.gov.uk::5578d3dd-76cd-4967-a8a2-8969f155d436" providerId="AD" clId="Web-{8B08972A-FAA6-D035-443E-8EB145B250C7}" dt="2019-02-03T07:24:22.520" v="4877" actId="1076"/>
          <ac:spMkLst>
            <pc:docMk/>
            <pc:sldMk cId="3913822743" sldId="293"/>
            <ac:spMk id="10" creationId="{8DFA7A2C-8C3B-4015-85F4-09870648A316}"/>
          </ac:spMkLst>
        </pc:spChg>
        <pc:picChg chg="mod">
          <ac:chgData name="Mari Sian.Whittaker - SCH.539" userId="S::msianwhittaker@educ.somerset.gov.uk::5578d3dd-76cd-4967-a8a2-8969f155d436" providerId="AD" clId="Web-{8B08972A-FAA6-D035-443E-8EB145B250C7}" dt="2019-02-03T07:09:56.422" v="4291" actId="1076"/>
          <ac:picMkLst>
            <pc:docMk/>
            <pc:sldMk cId="3913822743" sldId="293"/>
            <ac:picMk id="2" creationId="{4988C5E0-AFB3-48FD-A252-3D3F9F0EB1DF}"/>
          </ac:picMkLst>
        </pc:picChg>
        <pc:picChg chg="mod">
          <ac:chgData name="Mari Sian.Whittaker - SCH.539" userId="S::msianwhittaker@educ.somerset.gov.uk::5578d3dd-76cd-4967-a8a2-8969f155d436" providerId="AD" clId="Web-{8B08972A-FAA6-D035-443E-8EB145B250C7}" dt="2019-02-03T07:19:38.114" v="4668" actId="1076"/>
          <ac:picMkLst>
            <pc:docMk/>
            <pc:sldMk cId="3913822743" sldId="293"/>
            <ac:picMk id="4" creationId="{9C2471C0-826D-4664-AC51-B337B25FFBD6}"/>
          </ac:picMkLst>
        </pc:picChg>
        <pc:picChg chg="mod">
          <ac:chgData name="Mari Sian.Whittaker - SCH.539" userId="S::msianwhittaker@educ.somerset.gov.uk::5578d3dd-76cd-4967-a8a2-8969f155d436" providerId="AD" clId="Web-{8B08972A-FAA6-D035-443E-8EB145B250C7}" dt="2019-02-03T07:19:44.927" v="4670" actId="1076"/>
          <ac:picMkLst>
            <pc:docMk/>
            <pc:sldMk cId="3913822743" sldId="293"/>
            <ac:picMk id="6" creationId="{81B56C3E-7D9D-42E5-9EED-E781EAFCA4D9}"/>
          </ac:picMkLst>
        </pc:picChg>
        <pc:picChg chg="mod">
          <ac:chgData name="Mari Sian.Whittaker - SCH.539" userId="S::msianwhittaker@educ.somerset.gov.uk::5578d3dd-76cd-4967-a8a2-8969f155d436" providerId="AD" clId="Web-{8B08972A-FAA6-D035-443E-8EB145B250C7}" dt="2019-02-03T07:20:32.067" v="4714" actId="14100"/>
          <ac:picMkLst>
            <pc:docMk/>
            <pc:sldMk cId="3913822743" sldId="293"/>
            <ac:picMk id="8" creationId="{C50256D8-44D4-4455-91D4-A5D45246A7BB}"/>
          </ac:picMkLst>
        </pc:picChg>
      </pc:sldChg>
      <pc:sldChg chg="addSp delSp modSp new del ord">
        <pc:chgData name="Mari Sian.Whittaker - SCH.539" userId="S::msianwhittaker@educ.somerset.gov.uk::5578d3dd-76cd-4967-a8a2-8969f155d436" providerId="AD" clId="Web-{8B08972A-FAA6-D035-443E-8EB145B250C7}" dt="2019-02-03T05:30:59.256" v="1766"/>
        <pc:sldMkLst>
          <pc:docMk/>
          <pc:sldMk cId="3460101570" sldId="294"/>
        </pc:sldMkLst>
        <pc:spChg chg="mod">
          <ac:chgData name="Mari Sian.Whittaker - SCH.539" userId="S::msianwhittaker@educ.somerset.gov.uk::5578d3dd-76cd-4967-a8a2-8969f155d436" providerId="AD" clId="Web-{8B08972A-FAA6-D035-443E-8EB145B250C7}" dt="2019-02-03T04:47:24.745" v="605" actId="20577"/>
          <ac:spMkLst>
            <pc:docMk/>
            <pc:sldMk cId="3460101570" sldId="294"/>
            <ac:spMk id="2" creationId="{9C11FFB2-6DC7-4A48-8BF1-414AE616408F}"/>
          </ac:spMkLst>
        </pc:spChg>
        <pc:spChg chg="add del mod">
          <ac:chgData name="Mari Sian.Whittaker - SCH.539" userId="S::msianwhittaker@educ.somerset.gov.uk::5578d3dd-76cd-4967-a8a2-8969f155d436" providerId="AD" clId="Web-{8B08972A-FAA6-D035-443E-8EB145B250C7}" dt="2019-02-03T04:46:34.197" v="580" actId="20577"/>
          <ac:spMkLst>
            <pc:docMk/>
            <pc:sldMk cId="3460101570" sldId="294"/>
            <ac:spMk id="3" creationId="{8C9C7C4E-C625-4495-8A4B-84C2D9D229DE}"/>
          </ac:spMkLst>
        </pc:spChg>
      </pc:sldChg>
      <pc:sldChg chg="addSp delSp modSp add ord replId modNotes">
        <pc:chgData name="Mari Sian.Whittaker - SCH.539" userId="S::msianwhittaker@educ.somerset.gov.uk::5578d3dd-76cd-4967-a8a2-8969f155d436" providerId="AD" clId="Web-{8B08972A-FAA6-D035-443E-8EB145B250C7}" dt="2019-02-03T05:55:36.969" v="2391"/>
        <pc:sldMkLst>
          <pc:docMk/>
          <pc:sldMk cId="1361622055" sldId="295"/>
        </pc:sldMkLst>
        <pc:spChg chg="del mod">
          <ac:chgData name="Mari Sian.Whittaker - SCH.539" userId="S::msianwhittaker@educ.somerset.gov.uk::5578d3dd-76cd-4967-a8a2-8969f155d436" providerId="AD" clId="Web-{8B08972A-FAA6-D035-443E-8EB145B250C7}" dt="2019-02-03T04:51:53.584" v="644"/>
          <ac:spMkLst>
            <pc:docMk/>
            <pc:sldMk cId="1361622055" sldId="295"/>
            <ac:spMk id="3" creationId="{2AE6E569-7385-43FB-B21E-94CB17184206}"/>
          </ac:spMkLst>
        </pc:spChg>
        <pc:spChg chg="mod">
          <ac:chgData name="Mari Sian.Whittaker - SCH.539" userId="S::msianwhittaker@educ.somerset.gov.uk::5578d3dd-76cd-4967-a8a2-8969f155d436" providerId="AD" clId="Web-{8B08972A-FAA6-D035-443E-8EB145B250C7}" dt="2019-02-03T04:58:45.743" v="948" actId="1076"/>
          <ac:spMkLst>
            <pc:docMk/>
            <pc:sldMk cId="1361622055" sldId="295"/>
            <ac:spMk id="4" creationId="{DAB2CF49-9CC6-488D-8FAE-AC5865EFBD08}"/>
          </ac:spMkLst>
        </pc:spChg>
        <pc:spChg chg="del mod">
          <ac:chgData name="Mari Sian.Whittaker - SCH.539" userId="S::msianwhittaker@educ.somerset.gov.uk::5578d3dd-76cd-4967-a8a2-8969f155d436" providerId="AD" clId="Web-{8B08972A-FAA6-D035-443E-8EB145B250C7}" dt="2019-02-03T04:51:58.569" v="648"/>
          <ac:spMkLst>
            <pc:docMk/>
            <pc:sldMk cId="1361622055" sldId="295"/>
            <ac:spMk id="5" creationId="{A92822B6-4C45-4A32-BFD7-10AAF0470AB1}"/>
          </ac:spMkLst>
        </pc:spChg>
        <pc:spChg chg="del mod">
          <ac:chgData name="Mari Sian.Whittaker - SCH.539" userId="S::msianwhittaker@educ.somerset.gov.uk::5578d3dd-76cd-4967-a8a2-8969f155d436" providerId="AD" clId="Web-{8B08972A-FAA6-D035-443E-8EB145B250C7}" dt="2019-02-03T04:59:47.806" v="956"/>
          <ac:spMkLst>
            <pc:docMk/>
            <pc:sldMk cId="1361622055" sldId="295"/>
            <ac:spMk id="6" creationId="{8AAE2C34-5BAE-41E2-93F3-2E8EE3B76F32}"/>
          </ac:spMkLst>
        </pc:spChg>
        <pc:spChg chg="add mod">
          <ac:chgData name="Mari Sian.Whittaker - SCH.539" userId="S::msianwhittaker@educ.somerset.gov.uk::5578d3dd-76cd-4967-a8a2-8969f155d436" providerId="AD" clId="Web-{8B08972A-FAA6-D035-443E-8EB145B250C7}" dt="2019-02-03T05:05:20.119" v="1148" actId="1076"/>
          <ac:spMkLst>
            <pc:docMk/>
            <pc:sldMk cId="1361622055" sldId="295"/>
            <ac:spMk id="7" creationId="{541B323D-3E5C-4C0B-978C-DE531308A6F4}"/>
          </ac:spMkLst>
        </pc:spChg>
        <pc:picChg chg="mod">
          <ac:chgData name="Mari Sian.Whittaker - SCH.539" userId="S::msianwhittaker@educ.somerset.gov.uk::5578d3dd-76cd-4967-a8a2-8969f155d436" providerId="AD" clId="Web-{8B08972A-FAA6-D035-443E-8EB145B250C7}" dt="2019-02-03T04:59:51.853" v="958" actId="14100"/>
          <ac:picMkLst>
            <pc:docMk/>
            <pc:sldMk cId="1361622055" sldId="295"/>
            <ac:picMk id="2" creationId="{E500B1F1-C001-4DE9-8FAE-56758884ACCF}"/>
          </ac:picMkLst>
        </pc:picChg>
      </pc:sldChg>
      <pc:sldChg chg="modSp add del replId modNotes">
        <pc:chgData name="Mari Sian.Whittaker - SCH.539" userId="S::msianwhittaker@educ.somerset.gov.uk::5578d3dd-76cd-4967-a8a2-8969f155d436" providerId="AD" clId="Web-{8B08972A-FAA6-D035-443E-8EB145B250C7}" dt="2019-02-03T04:59:11.931" v="952"/>
        <pc:sldMkLst>
          <pc:docMk/>
          <pc:sldMk cId="2166391508" sldId="296"/>
        </pc:sldMkLst>
        <pc:spChg chg="mod">
          <ac:chgData name="Mari Sian.Whittaker - SCH.539" userId="S::msianwhittaker@educ.somerset.gov.uk::5578d3dd-76cd-4967-a8a2-8969f155d436" providerId="AD" clId="Web-{8B08972A-FAA6-D035-443E-8EB145B250C7}" dt="2019-02-03T04:56:32.900" v="831" actId="20577"/>
          <ac:spMkLst>
            <pc:docMk/>
            <pc:sldMk cId="2166391508" sldId="296"/>
            <ac:spMk id="5" creationId="{A92822B6-4C45-4A32-BFD7-10AAF0470AB1}"/>
          </ac:spMkLst>
        </pc:spChg>
      </pc:sldChg>
      <pc:sldChg chg="add ord replId">
        <pc:chgData name="Mari Sian.Whittaker - SCH.539" userId="S::msianwhittaker@educ.somerset.gov.uk::5578d3dd-76cd-4967-a8a2-8969f155d436" providerId="AD" clId="Web-{8B08972A-FAA6-D035-443E-8EB145B250C7}" dt="2019-02-03T05:55:34.219" v="2390"/>
        <pc:sldMkLst>
          <pc:docMk/>
          <pc:sldMk cId="4136114353" sldId="296"/>
        </pc:sldMkLst>
      </pc:sldChg>
      <pc:sldChg chg="new del">
        <pc:chgData name="Mari Sian.Whittaker - SCH.539" userId="S::msianwhittaker@educ.somerset.gov.uk::5578d3dd-76cd-4967-a8a2-8969f155d436" providerId="AD" clId="Web-{8B08972A-FAA6-D035-443E-8EB145B250C7}" dt="2019-02-03T05:49:30.802" v="2315"/>
        <pc:sldMkLst>
          <pc:docMk/>
          <pc:sldMk cId="266868892" sldId="297"/>
        </pc:sldMkLst>
      </pc:sldChg>
      <pc:sldChg chg="addSp delSp modSp add ord replId modNotes">
        <pc:chgData name="Mari Sian.Whittaker - SCH.539" userId="S::msianwhittaker@educ.somerset.gov.uk::5578d3dd-76cd-4967-a8a2-8969f155d436" providerId="AD" clId="Web-{8B08972A-FAA6-D035-443E-8EB145B250C7}" dt="2019-02-03T06:40:32.494" v="3582"/>
        <pc:sldMkLst>
          <pc:docMk/>
          <pc:sldMk cId="1163132102" sldId="297"/>
        </pc:sldMkLst>
        <pc:spChg chg="mod">
          <ac:chgData name="Mari Sian.Whittaker - SCH.539" userId="S::msianwhittaker@educ.somerset.gov.uk::5578d3dd-76cd-4967-a8a2-8969f155d436" providerId="AD" clId="Web-{8B08972A-FAA6-D035-443E-8EB145B250C7}" dt="2019-02-03T05:51:24.365" v="2339" actId="14100"/>
          <ac:spMkLst>
            <pc:docMk/>
            <pc:sldMk cId="1163132102" sldId="297"/>
            <ac:spMk id="2" creationId="{BE4724B9-C8C2-4C71-B907-39D525E071FE}"/>
          </ac:spMkLst>
        </pc:spChg>
        <pc:spChg chg="del mod">
          <ac:chgData name="Mari Sian.Whittaker - SCH.539" userId="S::msianwhittaker@educ.somerset.gov.uk::5578d3dd-76cd-4967-a8a2-8969f155d436" providerId="AD" clId="Web-{8B08972A-FAA6-D035-443E-8EB145B250C7}" dt="2019-02-03T05:51:11.224" v="2332"/>
          <ac:spMkLst>
            <pc:docMk/>
            <pc:sldMk cId="1163132102" sldId="297"/>
            <ac:spMk id="3" creationId="{38F4340C-AC97-462A-AFC5-4AA396F3CE2B}"/>
          </ac:spMkLst>
        </pc:spChg>
        <pc:spChg chg="add del mod">
          <ac:chgData name="Mari Sian.Whittaker - SCH.539" userId="S::msianwhittaker@educ.somerset.gov.uk::5578d3dd-76cd-4967-a8a2-8969f155d436" providerId="AD" clId="Web-{8B08972A-FAA6-D035-443E-8EB145B250C7}" dt="2019-02-03T05:59:41.382" v="2405"/>
          <ac:spMkLst>
            <pc:docMk/>
            <pc:sldMk cId="1163132102" sldId="297"/>
            <ac:spMk id="4" creationId="{FB83AA32-6879-4D87-B24A-7E631069D888}"/>
          </ac:spMkLst>
        </pc:spChg>
        <pc:spChg chg="del">
          <ac:chgData name="Mari Sian.Whittaker - SCH.539" userId="S::msianwhittaker@educ.somerset.gov.uk::5578d3dd-76cd-4967-a8a2-8969f155d436" providerId="AD" clId="Web-{8B08972A-FAA6-D035-443E-8EB145B250C7}" dt="2019-02-03T05:51:09.458" v="2331"/>
          <ac:spMkLst>
            <pc:docMk/>
            <pc:sldMk cId="1163132102" sldId="297"/>
            <ac:spMk id="6" creationId="{018ABCD9-C293-4408-B76E-F622804D5C4E}"/>
          </ac:spMkLst>
        </pc:spChg>
        <pc:spChg chg="add mod">
          <ac:chgData name="Mari Sian.Whittaker - SCH.539" userId="S::msianwhittaker@educ.somerset.gov.uk::5578d3dd-76cd-4967-a8a2-8969f155d436" providerId="AD" clId="Web-{8B08972A-FAA6-D035-443E-8EB145B250C7}" dt="2019-02-03T06:27:06.323" v="2935" actId="20577"/>
          <ac:spMkLst>
            <pc:docMk/>
            <pc:sldMk cId="1163132102" sldId="297"/>
            <ac:spMk id="8" creationId="{83600AFB-A6D7-4071-BDC4-C3A7C096F46B}"/>
          </ac:spMkLst>
        </pc:spChg>
        <pc:spChg chg="add mod">
          <ac:chgData name="Mari Sian.Whittaker - SCH.539" userId="S::msianwhittaker@educ.somerset.gov.uk::5578d3dd-76cd-4967-a8a2-8969f155d436" providerId="AD" clId="Web-{8B08972A-FAA6-D035-443E-8EB145B250C7}" dt="2019-02-03T06:03:17.713" v="2470" actId="1076"/>
          <ac:spMkLst>
            <pc:docMk/>
            <pc:sldMk cId="1163132102" sldId="297"/>
            <ac:spMk id="9" creationId="{5F7629CB-C7EE-441B-AAAF-0CBCD3FE9C1C}"/>
          </ac:spMkLst>
        </pc:spChg>
        <pc:spChg chg="add mod">
          <ac:chgData name="Mari Sian.Whittaker - SCH.539" userId="S::msianwhittaker@educ.somerset.gov.uk::5578d3dd-76cd-4967-a8a2-8969f155d436" providerId="AD" clId="Web-{8B08972A-FAA6-D035-443E-8EB145B250C7}" dt="2019-02-03T06:24:09.870" v="2894" actId="1076"/>
          <ac:spMkLst>
            <pc:docMk/>
            <pc:sldMk cId="1163132102" sldId="297"/>
            <ac:spMk id="10" creationId="{F2B49958-4288-410C-86B7-268812F5D4D0}"/>
          </ac:spMkLst>
        </pc:spChg>
        <pc:spChg chg="add mod">
          <ac:chgData name="Mari Sian.Whittaker - SCH.539" userId="S::msianwhittaker@educ.somerset.gov.uk::5578d3dd-76cd-4967-a8a2-8969f155d436" providerId="AD" clId="Web-{8B08972A-FAA6-D035-443E-8EB145B250C7}" dt="2019-02-03T06:07:25.400" v="2678" actId="1076"/>
          <ac:spMkLst>
            <pc:docMk/>
            <pc:sldMk cId="1163132102" sldId="297"/>
            <ac:spMk id="11" creationId="{E0A38531-E11C-4115-A0A6-4ACE64F250AD}"/>
          </ac:spMkLst>
        </pc:spChg>
        <pc:spChg chg="add mod">
          <ac:chgData name="Mari Sian.Whittaker - SCH.539" userId="S::msianwhittaker@educ.somerset.gov.uk::5578d3dd-76cd-4967-a8a2-8969f155d436" providerId="AD" clId="Web-{8B08972A-FAA6-D035-443E-8EB145B250C7}" dt="2019-02-03T06:03:49.744" v="2494" actId="1076"/>
          <ac:spMkLst>
            <pc:docMk/>
            <pc:sldMk cId="1163132102" sldId="297"/>
            <ac:spMk id="12" creationId="{9028B713-17A0-4812-9F13-91161A4E274C}"/>
          </ac:spMkLst>
        </pc:spChg>
        <pc:spChg chg="add del mod">
          <ac:chgData name="Mari Sian.Whittaker - SCH.539" userId="S::msianwhittaker@educ.somerset.gov.uk::5578d3dd-76cd-4967-a8a2-8969f155d436" providerId="AD" clId="Web-{8B08972A-FAA6-D035-443E-8EB145B250C7}" dt="2019-02-03T06:35:08.448" v="3387"/>
          <ac:spMkLst>
            <pc:docMk/>
            <pc:sldMk cId="1163132102" sldId="297"/>
            <ac:spMk id="13" creationId="{8AFC854B-BDE6-4CF2-89EC-45685657656F}"/>
          </ac:spMkLst>
        </pc:spChg>
        <pc:picChg chg="add mod">
          <ac:chgData name="Mari Sian.Whittaker - SCH.539" userId="S::msianwhittaker@educ.somerset.gov.uk::5578d3dd-76cd-4967-a8a2-8969f155d436" providerId="AD" clId="Web-{8B08972A-FAA6-D035-443E-8EB145B250C7}" dt="2019-02-03T06:03:12.963" v="2467" actId="14100"/>
          <ac:picMkLst>
            <pc:docMk/>
            <pc:sldMk cId="1163132102" sldId="297"/>
            <ac:picMk id="5" creationId="{67F5CC43-F5F2-403E-9ED4-53D00C1FCB28}"/>
          </ac:picMkLst>
        </pc:picChg>
        <pc:picChg chg="add mod">
          <ac:chgData name="Mari Sian.Whittaker - SCH.539" userId="S::msianwhittaker@educ.somerset.gov.uk::5578d3dd-76cd-4967-a8a2-8969f155d436" providerId="AD" clId="Web-{8B08972A-FAA6-D035-443E-8EB145B250C7}" dt="2019-02-03T06:24:06.323" v="2893" actId="1076"/>
          <ac:picMkLst>
            <pc:docMk/>
            <pc:sldMk cId="1163132102" sldId="297"/>
            <ac:picMk id="14" creationId="{095CD823-02B6-41C7-8216-25ED5902FA95}"/>
          </ac:picMkLst>
        </pc:picChg>
        <pc:picChg chg="add mod modCrop">
          <ac:chgData name="Mari Sian.Whittaker - SCH.539" userId="S::msianwhittaker@educ.somerset.gov.uk::5578d3dd-76cd-4967-a8a2-8969f155d436" providerId="AD" clId="Web-{8B08972A-FAA6-D035-443E-8EB145B250C7}" dt="2019-02-03T06:25:53.276" v="2910" actId="1076"/>
          <ac:picMkLst>
            <pc:docMk/>
            <pc:sldMk cId="1163132102" sldId="297"/>
            <ac:picMk id="16" creationId="{E30C187B-729F-4BB5-924F-A28F6BA2D1EB}"/>
          </ac:picMkLst>
        </pc:picChg>
      </pc:sldChg>
      <pc:sldChg chg="addSp delSp modSp new del mod ord setBg modNotes">
        <pc:chgData name="Mari Sian.Whittaker - SCH.539" userId="S::msianwhittaker@educ.somerset.gov.uk::5578d3dd-76cd-4967-a8a2-8969f155d436" providerId="AD" clId="Web-{8B08972A-FAA6-D035-443E-8EB145B250C7}" dt="2019-02-03T05:13:56.404" v="1325"/>
        <pc:sldMkLst>
          <pc:docMk/>
          <pc:sldMk cId="1783412890" sldId="297"/>
        </pc:sldMkLst>
        <pc:spChg chg="del">
          <ac:chgData name="Mari Sian.Whittaker - SCH.539" userId="S::msianwhittaker@educ.somerset.gov.uk::5578d3dd-76cd-4967-a8a2-8969f155d436" providerId="AD" clId="Web-{8B08972A-FAA6-D035-443E-8EB145B250C7}" dt="2019-02-03T05:08:28.233" v="1174"/>
          <ac:spMkLst>
            <pc:docMk/>
            <pc:sldMk cId="1783412890" sldId="297"/>
            <ac:spMk id="2" creationId="{9B26AEE6-2642-4EEC-BFB0-04639F30AACE}"/>
          </ac:spMkLst>
        </pc:spChg>
        <pc:spChg chg="del">
          <ac:chgData name="Mari Sian.Whittaker - SCH.539" userId="S::msianwhittaker@educ.somerset.gov.uk::5578d3dd-76cd-4967-a8a2-8969f155d436" providerId="AD" clId="Web-{8B08972A-FAA6-D035-443E-8EB145B250C7}" dt="2019-02-03T05:08:26.374" v="1173"/>
          <ac:spMkLst>
            <pc:docMk/>
            <pc:sldMk cId="1783412890" sldId="297"/>
            <ac:spMk id="3" creationId="{D5991F63-9F40-4AA6-B0F0-890A683729F6}"/>
          </ac:spMkLst>
        </pc:spChg>
        <pc:spChg chg="add del">
          <ac:chgData name="Mari Sian.Whittaker - SCH.539" userId="S::msianwhittaker@educ.somerset.gov.uk::5578d3dd-76cd-4967-a8a2-8969f155d436" providerId="AD" clId="Web-{8B08972A-FAA6-D035-443E-8EB145B250C7}" dt="2019-02-03T05:08:56.484" v="1182"/>
          <ac:spMkLst>
            <pc:docMk/>
            <pc:sldMk cId="1783412890" sldId="297"/>
            <ac:spMk id="9" creationId="{32BC26D8-82FB-445E-AA49-62A77D7C1EE0}"/>
          </ac:spMkLst>
        </pc:spChg>
        <pc:spChg chg="add del">
          <ac:chgData name="Mari Sian.Whittaker - SCH.539" userId="S::msianwhittaker@educ.somerset.gov.uk::5578d3dd-76cd-4967-a8a2-8969f155d436" providerId="AD" clId="Web-{8B08972A-FAA6-D035-443E-8EB145B250C7}" dt="2019-02-03T05:08:56.484" v="1182"/>
          <ac:spMkLst>
            <pc:docMk/>
            <pc:sldMk cId="1783412890" sldId="297"/>
            <ac:spMk id="11" creationId="{CB44330D-EA18-4254-AA95-EB49948539B8}"/>
          </ac:spMkLst>
        </pc:spChg>
        <pc:picChg chg="add mod">
          <ac:chgData name="Mari Sian.Whittaker - SCH.539" userId="S::msianwhittaker@educ.somerset.gov.uk::5578d3dd-76cd-4967-a8a2-8969f155d436" providerId="AD" clId="Web-{8B08972A-FAA6-D035-443E-8EB145B250C7}" dt="2019-02-03T05:09:10.468" v="1185" actId="1076"/>
          <ac:picMkLst>
            <pc:docMk/>
            <pc:sldMk cId="1783412890" sldId="297"/>
            <ac:picMk id="4" creationId="{F896D5C2-C87B-47B5-BFD7-DC0C053AE6E8}"/>
          </ac:picMkLst>
        </pc:picChg>
      </pc:sldChg>
      <pc:sldChg chg="addSp delSp modSp add del replId">
        <pc:chgData name="Mari Sian.Whittaker - SCH.539" userId="S::msianwhittaker@educ.somerset.gov.uk::5578d3dd-76cd-4967-a8a2-8969f155d436" providerId="AD" clId="Web-{8B08972A-FAA6-D035-443E-8EB145B250C7}" dt="2019-02-03T05:50:06.802" v="2322"/>
        <pc:sldMkLst>
          <pc:docMk/>
          <pc:sldMk cId="3164902357" sldId="297"/>
        </pc:sldMkLst>
        <pc:spChg chg="del mod">
          <ac:chgData name="Mari Sian.Whittaker - SCH.539" userId="S::msianwhittaker@educ.somerset.gov.uk::5578d3dd-76cd-4967-a8a2-8969f155d436" providerId="AD" clId="Web-{8B08972A-FAA6-D035-443E-8EB145B250C7}" dt="2019-02-03T05:50:04.349" v="2321"/>
          <ac:spMkLst>
            <pc:docMk/>
            <pc:sldMk cId="3164902357" sldId="297"/>
            <ac:spMk id="2" creationId="{6D2F2052-87C1-483E-A49E-53BF28FBDBC0}"/>
          </ac:spMkLst>
        </pc:spChg>
        <pc:spChg chg="add mod">
          <ac:chgData name="Mari Sian.Whittaker - SCH.539" userId="S::msianwhittaker@educ.somerset.gov.uk::5578d3dd-76cd-4967-a8a2-8969f155d436" providerId="AD" clId="Web-{8B08972A-FAA6-D035-443E-8EB145B250C7}" dt="2019-02-03T05:50:04.349" v="2321"/>
          <ac:spMkLst>
            <pc:docMk/>
            <pc:sldMk cId="3164902357" sldId="297"/>
            <ac:spMk id="5" creationId="{B9C68205-058E-467C-96EE-3FB0D5937514}"/>
          </ac:spMkLst>
        </pc:spChg>
        <pc:spChg chg="mod">
          <ac:chgData name="Mari Sian.Whittaker - SCH.539" userId="S::msianwhittaker@educ.somerset.gov.uk::5578d3dd-76cd-4967-a8a2-8969f155d436" providerId="AD" clId="Web-{8B08972A-FAA6-D035-443E-8EB145B250C7}" dt="2019-02-03T05:49:49.130" v="2319" actId="1076"/>
          <ac:spMkLst>
            <pc:docMk/>
            <pc:sldMk cId="3164902357" sldId="297"/>
            <ac:spMk id="7" creationId="{CE7AB05C-345D-4047-B1E5-80545C4CE79C}"/>
          </ac:spMkLst>
        </pc:spChg>
      </pc:sldChg>
      <pc:sldChg chg="add del replId">
        <pc:chgData name="Mari Sian.Whittaker - SCH.539" userId="S::msianwhittaker@educ.somerset.gov.uk::5578d3dd-76cd-4967-a8a2-8969f155d436" providerId="AD" clId="Web-{8B08972A-FAA6-D035-443E-8EB145B250C7}" dt="2019-02-03T05:49:36.614" v="2317"/>
        <pc:sldMkLst>
          <pc:docMk/>
          <pc:sldMk cId="3964286846" sldId="297"/>
        </pc:sldMkLst>
      </pc:sldChg>
      <pc:sldChg chg="modSp new del ord">
        <pc:chgData name="Mari Sian.Whittaker - SCH.539" userId="S::msianwhittaker@educ.somerset.gov.uk::5578d3dd-76cd-4967-a8a2-8969f155d436" providerId="AD" clId="Web-{8B08972A-FAA6-D035-443E-8EB145B250C7}" dt="2019-02-03T05:55:49.016" v="2395"/>
        <pc:sldMkLst>
          <pc:docMk/>
          <pc:sldMk cId="435834307" sldId="298"/>
        </pc:sldMkLst>
        <pc:spChg chg="mod">
          <ac:chgData name="Mari Sian.Whittaker - SCH.539" userId="S::msianwhittaker@educ.somerset.gov.uk::5578d3dd-76cd-4967-a8a2-8969f155d436" providerId="AD" clId="Web-{8B08972A-FAA6-D035-443E-8EB145B250C7}" dt="2019-02-03T05:53:18.438" v="2367" actId="20577"/>
          <ac:spMkLst>
            <pc:docMk/>
            <pc:sldMk cId="435834307" sldId="298"/>
            <ac:spMk id="2" creationId="{80FFB18F-3C8A-4CDD-8280-12300486D344}"/>
          </ac:spMkLst>
        </pc:spChg>
        <pc:spChg chg="mod">
          <ac:chgData name="Mari Sian.Whittaker - SCH.539" userId="S::msianwhittaker@educ.somerset.gov.uk::5578d3dd-76cd-4967-a8a2-8969f155d436" providerId="AD" clId="Web-{8B08972A-FAA6-D035-443E-8EB145B250C7}" dt="2019-02-03T05:53:07.610" v="2360" actId="1076"/>
          <ac:spMkLst>
            <pc:docMk/>
            <pc:sldMk cId="435834307" sldId="298"/>
            <ac:spMk id="3" creationId="{042A4261-17A9-46D2-9150-1C64F6C01F45}"/>
          </ac:spMkLst>
        </pc:spChg>
      </pc:sldChg>
      <pc:sldChg chg="addSp delSp modSp add ord replId addAnim delAnim modAnim modNotes">
        <pc:chgData name="Mari Sian.Whittaker - SCH.539" userId="S::msianwhittaker@educ.somerset.gov.uk::5578d3dd-76cd-4967-a8a2-8969f155d436" providerId="AD" clId="Web-{8B08972A-FAA6-D035-443E-8EB145B250C7}" dt="2019-02-03T07:29:47.941" v="5002" actId="1076"/>
        <pc:sldMkLst>
          <pc:docMk/>
          <pc:sldMk cId="2529022940" sldId="298"/>
        </pc:sldMkLst>
        <pc:spChg chg="mod">
          <ac:chgData name="Mari Sian.Whittaker - SCH.539" userId="S::msianwhittaker@educ.somerset.gov.uk::5578d3dd-76cd-4967-a8a2-8969f155d436" providerId="AD" clId="Web-{8B08972A-FAA6-D035-443E-8EB145B250C7}" dt="2019-02-03T06:14:58.758" v="2782" actId="14100"/>
          <ac:spMkLst>
            <pc:docMk/>
            <pc:sldMk cId="2529022940" sldId="298"/>
            <ac:spMk id="2" creationId="{BE4724B9-C8C2-4C71-B907-39D525E071FE}"/>
          </ac:spMkLst>
        </pc:spChg>
        <pc:spChg chg="del mod">
          <ac:chgData name="Mari Sian.Whittaker - SCH.539" userId="S::msianwhittaker@educ.somerset.gov.uk::5578d3dd-76cd-4967-a8a2-8969f155d436" providerId="AD" clId="Web-{8B08972A-FAA6-D035-443E-8EB145B250C7}" dt="2019-02-03T06:14:41.914" v="2775"/>
          <ac:spMkLst>
            <pc:docMk/>
            <pc:sldMk cId="2529022940" sldId="298"/>
            <ac:spMk id="3" creationId="{38F4340C-AC97-462A-AFC5-4AA396F3CE2B}"/>
          </ac:spMkLst>
        </pc:spChg>
        <pc:spChg chg="add del">
          <ac:chgData name="Mari Sian.Whittaker - SCH.539" userId="S::msianwhittaker@educ.somerset.gov.uk::5578d3dd-76cd-4967-a8a2-8969f155d436" providerId="AD" clId="Web-{8B08972A-FAA6-D035-443E-8EB145B250C7}" dt="2019-02-03T06:14:48.914" v="2777"/>
          <ac:spMkLst>
            <pc:docMk/>
            <pc:sldMk cId="2529022940" sldId="298"/>
            <ac:spMk id="4" creationId="{4DA8C42C-3063-4134-B0F7-5A62E4264408}"/>
          </ac:spMkLst>
        </pc:spChg>
        <pc:spChg chg="add del">
          <ac:chgData name="Mari Sian.Whittaker - SCH.539" userId="S::msianwhittaker@educ.somerset.gov.uk::5578d3dd-76cd-4967-a8a2-8969f155d436" providerId="AD" clId="Web-{8B08972A-FAA6-D035-443E-8EB145B250C7}" dt="2019-02-03T06:16:33.384" v="2784"/>
          <ac:spMkLst>
            <pc:docMk/>
            <pc:sldMk cId="2529022940" sldId="298"/>
            <ac:spMk id="5" creationId="{DC5E38CB-8345-4C1E-81FF-BCF94B8EC08A}"/>
          </ac:spMkLst>
        </pc:spChg>
        <pc:spChg chg="del mod">
          <ac:chgData name="Mari Sian.Whittaker - SCH.539" userId="S::msianwhittaker@educ.somerset.gov.uk::5578d3dd-76cd-4967-a8a2-8969f155d436" providerId="AD" clId="Web-{8B08972A-FAA6-D035-443E-8EB145B250C7}" dt="2019-02-03T06:14:39.711" v="2774"/>
          <ac:spMkLst>
            <pc:docMk/>
            <pc:sldMk cId="2529022940" sldId="298"/>
            <ac:spMk id="6" creationId="{018ABCD9-C293-4408-B76E-F622804D5C4E}"/>
          </ac:spMkLst>
        </pc:spChg>
        <pc:spChg chg="add del mod">
          <ac:chgData name="Mari Sian.Whittaker - SCH.539" userId="S::msianwhittaker@educ.somerset.gov.uk::5578d3dd-76cd-4967-a8a2-8969f155d436" providerId="AD" clId="Web-{8B08972A-FAA6-D035-443E-8EB145B250C7}" dt="2019-02-03T07:29:44.691" v="5001"/>
          <ac:spMkLst>
            <pc:docMk/>
            <pc:sldMk cId="2529022940" sldId="298"/>
            <ac:spMk id="10" creationId="{7D1C7B07-61B9-4F1F-B848-ABFF5B63E8E1}"/>
          </ac:spMkLst>
        </pc:spChg>
        <pc:picChg chg="add mod modCrop">
          <ac:chgData name="Mari Sian.Whittaker - SCH.539" userId="S::msianwhittaker@educ.somerset.gov.uk::5578d3dd-76cd-4967-a8a2-8969f155d436" providerId="AD" clId="Web-{8B08972A-FAA6-D035-443E-8EB145B250C7}" dt="2019-02-03T07:29:47.941" v="5002" actId="1076"/>
          <ac:picMkLst>
            <pc:docMk/>
            <pc:sldMk cId="2529022940" sldId="298"/>
            <ac:picMk id="8" creationId="{DF65EF09-75F9-4B78-9462-9A8868392161}"/>
          </ac:picMkLst>
        </pc:picChg>
      </pc:sldChg>
      <pc:sldChg chg="addSp delSp modSp new del">
        <pc:chgData name="Mari Sian.Whittaker - SCH.539" userId="S::msianwhittaker@educ.somerset.gov.uk::5578d3dd-76cd-4967-a8a2-8969f155d436" providerId="AD" clId="Web-{8B08972A-FAA6-D035-443E-8EB145B250C7}" dt="2019-02-03T06:23:20.948" v="2887"/>
        <pc:sldMkLst>
          <pc:docMk/>
          <pc:sldMk cId="52455263" sldId="299"/>
        </pc:sldMkLst>
        <pc:spChg chg="mod">
          <ac:chgData name="Mari Sian.Whittaker - SCH.539" userId="S::msianwhittaker@educ.somerset.gov.uk::5578d3dd-76cd-4967-a8a2-8969f155d436" providerId="AD" clId="Web-{8B08972A-FAA6-D035-443E-8EB145B250C7}" dt="2019-02-03T06:19:55.555" v="2819" actId="1076"/>
          <ac:spMkLst>
            <pc:docMk/>
            <pc:sldMk cId="52455263" sldId="299"/>
            <ac:spMk id="2" creationId="{6F1BAB3F-9744-408D-958D-703CC9F22792}"/>
          </ac:spMkLst>
        </pc:spChg>
        <pc:spChg chg="del">
          <ac:chgData name="Mari Sian.Whittaker - SCH.539" userId="S::msianwhittaker@educ.somerset.gov.uk::5578d3dd-76cd-4967-a8a2-8969f155d436" providerId="AD" clId="Web-{8B08972A-FAA6-D035-443E-8EB145B250C7}" dt="2019-02-03T06:19:20.524" v="2798"/>
          <ac:spMkLst>
            <pc:docMk/>
            <pc:sldMk cId="52455263" sldId="299"/>
            <ac:spMk id="3" creationId="{99C4450F-E499-4EA6-90F1-292D608C6B81}"/>
          </ac:spMkLst>
        </pc:spChg>
        <pc:picChg chg="add del mod">
          <ac:chgData name="Mari Sian.Whittaker - SCH.539" userId="S::msianwhittaker@educ.somerset.gov.uk::5578d3dd-76cd-4967-a8a2-8969f155d436" providerId="AD" clId="Web-{8B08972A-FAA6-D035-443E-8EB145B250C7}" dt="2019-02-03T06:21:46.886" v="2824"/>
          <ac:picMkLst>
            <pc:docMk/>
            <pc:sldMk cId="52455263" sldId="299"/>
            <ac:picMk id="4" creationId="{00CF71DB-3B7F-4098-BA07-751D298D3F80}"/>
          </ac:picMkLst>
        </pc:picChg>
      </pc:sldChg>
      <pc:sldChg chg="addSp modSp add ord replId addAnim modAnim">
        <pc:chgData name="Mari Sian.Whittaker - SCH.539" userId="S::msianwhittaker@educ.somerset.gov.uk::5578d3dd-76cd-4967-a8a2-8969f155d436" providerId="AD" clId="Web-{8B08972A-FAA6-D035-443E-8EB145B250C7}" dt="2019-02-03T08:39:06.157" v="6089" actId="20577"/>
        <pc:sldMkLst>
          <pc:docMk/>
          <pc:sldMk cId="1266736778" sldId="299"/>
        </pc:sldMkLst>
        <pc:spChg chg="mod">
          <ac:chgData name="Mari Sian.Whittaker - SCH.539" userId="S::msianwhittaker@educ.somerset.gov.uk::5578d3dd-76cd-4967-a8a2-8969f155d436" providerId="AD" clId="Web-{8B08972A-FAA6-D035-443E-8EB145B250C7}" dt="2019-02-03T06:39:39.259" v="3561" actId="14100"/>
          <ac:spMkLst>
            <pc:docMk/>
            <pc:sldMk cId="1266736778" sldId="299"/>
            <ac:spMk id="3" creationId="{3B874713-63B8-4F3E-BF5A-35CD006AFDE9}"/>
          </ac:spMkLst>
        </pc:spChg>
        <pc:spChg chg="add mod">
          <ac:chgData name="Mari Sian.Whittaker - SCH.539" userId="S::msianwhittaker@educ.somerset.gov.uk::5578d3dd-76cd-4967-a8a2-8969f155d436" providerId="AD" clId="Web-{8B08972A-FAA6-D035-443E-8EB145B250C7}" dt="2019-02-03T08:39:06.157" v="6089" actId="20577"/>
          <ac:spMkLst>
            <pc:docMk/>
            <pc:sldMk cId="1266736778" sldId="299"/>
            <ac:spMk id="4" creationId="{4FDE0845-647E-4AA6-91D2-E98A2C00A541}"/>
          </ac:spMkLst>
        </pc:spChg>
        <pc:cxnChg chg="add mod">
          <ac:chgData name="Mari Sian.Whittaker - SCH.539" userId="S::msianwhittaker@educ.somerset.gov.uk::5578d3dd-76cd-4967-a8a2-8969f155d436" providerId="AD" clId="Web-{8B08972A-FAA6-D035-443E-8EB145B250C7}" dt="2019-02-03T08:38:18.360" v="6056"/>
          <ac:cxnSpMkLst>
            <pc:docMk/>
            <pc:sldMk cId="1266736778" sldId="299"/>
            <ac:cxnSpMk id="5" creationId="{F63FF64A-6048-4491-B372-370EDDA8CF08}"/>
          </ac:cxnSpMkLst>
        </pc:cxnChg>
      </pc:sldChg>
      <pc:sldChg chg="addSp modSp add ord replId addAnim modAnim">
        <pc:chgData name="Mari Sian.Whittaker - SCH.539" userId="S::msianwhittaker@educ.somerset.gov.uk::5578d3dd-76cd-4967-a8a2-8969f155d436" providerId="AD" clId="Web-{8B08972A-FAA6-D035-443E-8EB145B250C7}" dt="2019-02-03T07:32:56.112" v="5072" actId="20577"/>
        <pc:sldMkLst>
          <pc:docMk/>
          <pc:sldMk cId="1870244292" sldId="300"/>
        </pc:sldMkLst>
        <pc:spChg chg="mod">
          <ac:chgData name="Mari Sian.Whittaker - SCH.539" userId="S::msianwhittaker@educ.somerset.gov.uk::5578d3dd-76cd-4967-a8a2-8969f155d436" providerId="AD" clId="Web-{8B08972A-FAA6-D035-443E-8EB145B250C7}" dt="2019-02-03T07:32:56.112" v="5072" actId="20577"/>
          <ac:spMkLst>
            <pc:docMk/>
            <pc:sldMk cId="1870244292" sldId="300"/>
            <ac:spMk id="3" creationId="{3B874713-63B8-4F3E-BF5A-35CD006AFDE9}"/>
          </ac:spMkLst>
        </pc:spChg>
        <pc:spChg chg="mod">
          <ac:chgData name="Mari Sian.Whittaker - SCH.539" userId="S::msianwhittaker@educ.somerset.gov.uk::5578d3dd-76cd-4967-a8a2-8969f155d436" providerId="AD" clId="Web-{8B08972A-FAA6-D035-443E-8EB145B250C7}" dt="2019-02-03T06:43:12.915" v="3635" actId="20577"/>
          <ac:spMkLst>
            <pc:docMk/>
            <pc:sldMk cId="1870244292" sldId="300"/>
            <ac:spMk id="4" creationId="{4FDE0845-647E-4AA6-91D2-E98A2C00A541}"/>
          </ac:spMkLst>
        </pc:spChg>
        <pc:cxnChg chg="add mod">
          <ac:chgData name="Mari Sian.Whittaker - SCH.539" userId="S::msianwhittaker@educ.somerset.gov.uk::5578d3dd-76cd-4967-a8a2-8969f155d436" providerId="AD" clId="Web-{8B08972A-FAA6-D035-443E-8EB145B250C7}" dt="2019-02-03T06:43:40.493" v="3644" actId="1076"/>
          <ac:cxnSpMkLst>
            <pc:docMk/>
            <pc:sldMk cId="1870244292" sldId="300"/>
            <ac:cxnSpMk id="5" creationId="{0BC2515F-8FBF-4AA6-ACEE-4A48377C3C32}"/>
          </ac:cxnSpMkLst>
        </pc:cxnChg>
        <pc:cxnChg chg="add mod">
          <ac:chgData name="Mari Sian.Whittaker - SCH.539" userId="S::msianwhittaker@educ.somerset.gov.uk::5578d3dd-76cd-4967-a8a2-8969f155d436" providerId="AD" clId="Web-{8B08972A-FAA6-D035-443E-8EB145B250C7}" dt="2019-02-03T06:43:53.571" v="3649" actId="1076"/>
          <ac:cxnSpMkLst>
            <pc:docMk/>
            <pc:sldMk cId="1870244292" sldId="300"/>
            <ac:cxnSpMk id="7" creationId="{6EB23E4A-960C-4CAC-A8C6-262109B2989A}"/>
          </ac:cxnSpMkLst>
        </pc:cxnChg>
        <pc:cxnChg chg="add mod">
          <ac:chgData name="Mari Sian.Whittaker - SCH.539" userId="S::msianwhittaker@educ.somerset.gov.uk::5578d3dd-76cd-4967-a8a2-8969f155d436" providerId="AD" clId="Web-{8B08972A-FAA6-D035-443E-8EB145B250C7}" dt="2019-02-03T06:44:02.040" v="3652" actId="14100"/>
          <ac:cxnSpMkLst>
            <pc:docMk/>
            <pc:sldMk cId="1870244292" sldId="300"/>
            <ac:cxnSpMk id="9" creationId="{DDFCD66E-1C0C-45E4-A954-9DF62D4DDF88}"/>
          </ac:cxnSpMkLst>
        </pc:cxnChg>
      </pc:sldChg>
      <pc:sldChg chg="addSp delSp modSp new">
        <pc:chgData name="Mari Sian.Whittaker - SCH.539" userId="S::msianwhittaker@educ.somerset.gov.uk::5578d3dd-76cd-4967-a8a2-8969f155d436" providerId="AD" clId="Web-{8B08972A-FAA6-D035-443E-8EB145B250C7}" dt="2019-02-03T07:08:58.125" v="4278" actId="1076"/>
        <pc:sldMkLst>
          <pc:docMk/>
          <pc:sldMk cId="1727530829" sldId="301"/>
        </pc:sldMkLst>
        <pc:spChg chg="mod">
          <ac:chgData name="Mari Sian.Whittaker - SCH.539" userId="S::msianwhittaker@educ.somerset.gov.uk::5578d3dd-76cd-4967-a8a2-8969f155d436" providerId="AD" clId="Web-{8B08972A-FAA6-D035-443E-8EB145B250C7}" dt="2019-02-03T07:08:46.328" v="4275" actId="1076"/>
          <ac:spMkLst>
            <pc:docMk/>
            <pc:sldMk cId="1727530829" sldId="301"/>
            <ac:spMk id="2" creationId="{19CD225A-4752-4EE3-A6C1-5056FA234353}"/>
          </ac:spMkLst>
        </pc:spChg>
        <pc:spChg chg="del mod">
          <ac:chgData name="Mari Sian.Whittaker - SCH.539" userId="S::msianwhittaker@educ.somerset.gov.uk::5578d3dd-76cd-4967-a8a2-8969f155d436" providerId="AD" clId="Web-{8B08972A-FAA6-D035-443E-8EB145B250C7}" dt="2019-02-03T06:59:27.054" v="3942"/>
          <ac:spMkLst>
            <pc:docMk/>
            <pc:sldMk cId="1727530829" sldId="301"/>
            <ac:spMk id="3" creationId="{9E3A6196-00E0-4935-846D-CB7507E34D33}"/>
          </ac:spMkLst>
        </pc:spChg>
        <pc:spChg chg="add mod">
          <ac:chgData name="Mari Sian.Whittaker - SCH.539" userId="S::msianwhittaker@educ.somerset.gov.uk::5578d3dd-76cd-4967-a8a2-8969f155d436" providerId="AD" clId="Web-{8B08972A-FAA6-D035-443E-8EB145B250C7}" dt="2019-02-03T07:08:48.645" v="4276" actId="1076"/>
          <ac:spMkLst>
            <pc:docMk/>
            <pc:sldMk cId="1727530829" sldId="301"/>
            <ac:spMk id="6" creationId="{079AA51B-4182-43A3-9C15-5584826FD862}"/>
          </ac:spMkLst>
        </pc:spChg>
        <pc:spChg chg="add mod">
          <ac:chgData name="Mari Sian.Whittaker - SCH.539" userId="S::msianwhittaker@educ.somerset.gov.uk::5578d3dd-76cd-4967-a8a2-8969f155d436" providerId="AD" clId="Web-{8B08972A-FAA6-D035-443E-8EB145B250C7}" dt="2019-02-03T07:08:43.157" v="4274" actId="1076"/>
          <ac:spMkLst>
            <pc:docMk/>
            <pc:sldMk cId="1727530829" sldId="301"/>
            <ac:spMk id="11" creationId="{C2FFCCA7-BAD4-452C-8169-2300DF8902D4}"/>
          </ac:spMkLst>
        </pc:spChg>
        <pc:graphicFrameChg chg="add del mod">
          <ac:chgData name="Mari Sian.Whittaker - SCH.539" userId="S::msianwhittaker@educ.somerset.gov.uk::5578d3dd-76cd-4967-a8a2-8969f155d436" providerId="AD" clId="Web-{8B08972A-FAA6-D035-443E-8EB145B250C7}" dt="2019-02-03T07:02:25.064" v="4005"/>
          <ac:graphicFrameMkLst>
            <pc:docMk/>
            <pc:sldMk cId="1727530829" sldId="301"/>
            <ac:graphicFrameMk id="8" creationId="{67F3E3E6-273C-4B7F-8311-206CC7296CFF}"/>
          </ac:graphicFrameMkLst>
        </pc:graphicFrameChg>
        <pc:graphicFrameChg chg="add del mod">
          <ac:chgData name="Mari Sian.Whittaker - SCH.539" userId="S::msianwhittaker@educ.somerset.gov.uk::5578d3dd-76cd-4967-a8a2-8969f155d436" providerId="AD" clId="Web-{8B08972A-FAA6-D035-443E-8EB145B250C7}" dt="2019-02-03T07:02:23.515" v="4004"/>
          <ac:graphicFrameMkLst>
            <pc:docMk/>
            <pc:sldMk cId="1727530829" sldId="301"/>
            <ac:graphicFrameMk id="10" creationId="{817192D9-7AD7-48B3-84C2-D697274561DD}"/>
          </ac:graphicFrameMkLst>
        </pc:graphicFrameChg>
        <pc:picChg chg="add mod ord modCrop">
          <ac:chgData name="Mari Sian.Whittaker - SCH.539" userId="S::msianwhittaker@educ.somerset.gov.uk::5578d3dd-76cd-4967-a8a2-8969f155d436" providerId="AD" clId="Web-{8B08972A-FAA6-D035-443E-8EB145B250C7}" dt="2019-02-03T07:08:58.125" v="4278" actId="1076"/>
          <ac:picMkLst>
            <pc:docMk/>
            <pc:sldMk cId="1727530829" sldId="301"/>
            <ac:picMk id="4" creationId="{AF8C9AB8-9C47-486B-96F5-DCDCA5AFF078}"/>
          </ac:picMkLst>
        </pc:picChg>
      </pc:sldChg>
      <pc:sldChg chg="addSp modSp new">
        <pc:chgData name="Mari Sian.Whittaker - SCH.539" userId="S::msianwhittaker@educ.somerset.gov.uk::5578d3dd-76cd-4967-a8a2-8969f155d436" providerId="AD" clId="Web-{8B08972A-FAA6-D035-443E-8EB145B250C7}" dt="2019-02-03T09:52:06.807" v="6294" actId="14100"/>
        <pc:sldMkLst>
          <pc:docMk/>
          <pc:sldMk cId="1601832559" sldId="302"/>
        </pc:sldMkLst>
        <pc:spChg chg="add mod">
          <ac:chgData name="Mari Sian.Whittaker - SCH.539" userId="S::msianwhittaker@educ.somerset.gov.uk::5578d3dd-76cd-4967-a8a2-8969f155d436" providerId="AD" clId="Web-{8B08972A-FAA6-D035-443E-8EB145B250C7}" dt="2019-02-03T09:49:11.198" v="6292" actId="20577"/>
          <ac:spMkLst>
            <pc:docMk/>
            <pc:sldMk cId="1601832559" sldId="302"/>
            <ac:spMk id="4" creationId="{DD3592C5-87CD-473E-AC95-554EBAEC42C0}"/>
          </ac:spMkLst>
        </pc:spChg>
        <pc:picChg chg="add mod modCrop">
          <ac:chgData name="Mari Sian.Whittaker - SCH.539" userId="S::msianwhittaker@educ.somerset.gov.uk::5578d3dd-76cd-4967-a8a2-8969f155d436" providerId="AD" clId="Web-{8B08972A-FAA6-D035-443E-8EB145B250C7}" dt="2019-02-03T09:45:56.089" v="6281" actId="14100"/>
          <ac:picMkLst>
            <pc:docMk/>
            <pc:sldMk cId="1601832559" sldId="302"/>
            <ac:picMk id="2" creationId="{66D0878C-E77A-4864-9D65-53AB7333A285}"/>
          </ac:picMkLst>
        </pc:picChg>
        <pc:picChg chg="add mod">
          <ac:chgData name="Mari Sian.Whittaker - SCH.539" userId="S::msianwhittaker@educ.somerset.gov.uk::5578d3dd-76cd-4967-a8a2-8969f155d436" providerId="AD" clId="Web-{8B08972A-FAA6-D035-443E-8EB145B250C7}" dt="2019-02-03T09:52:06.807" v="6294" actId="14100"/>
          <ac:picMkLst>
            <pc:docMk/>
            <pc:sldMk cId="1601832559" sldId="302"/>
            <ac:picMk id="5" creationId="{8CED3004-470D-4A81-A53A-DB62818999BF}"/>
          </ac:picMkLst>
        </pc:picChg>
      </pc:sldChg>
      <pc:sldChg chg="addSp delSp modSp add ord replId addAnim modAnim">
        <pc:chgData name="Mari Sian.Whittaker - SCH.539" userId="S::msianwhittaker@educ.somerset.gov.uk::5578d3dd-76cd-4967-a8a2-8969f155d436" providerId="AD" clId="Web-{8B08972A-FAA6-D035-443E-8EB145B250C7}" dt="2019-02-03T07:39:40.508" v="5329" actId="14100"/>
        <pc:sldMkLst>
          <pc:docMk/>
          <pc:sldMk cId="2711453848" sldId="303"/>
        </pc:sldMkLst>
        <pc:spChg chg="del">
          <ac:chgData name="Mari Sian.Whittaker - SCH.539" userId="S::msianwhittaker@educ.somerset.gov.uk::5578d3dd-76cd-4967-a8a2-8969f155d436" providerId="AD" clId="Web-{8B08972A-FAA6-D035-443E-8EB145B250C7}" dt="2019-02-03T07:36:07.149" v="5205"/>
          <ac:spMkLst>
            <pc:docMk/>
            <pc:sldMk cId="2711453848" sldId="303"/>
            <ac:spMk id="2" creationId="{C0FA75E3-56A9-4C05-A280-B8DD27A8527B}"/>
          </ac:spMkLst>
        </pc:spChg>
        <pc:spChg chg="mod">
          <ac:chgData name="Mari Sian.Whittaker - SCH.539" userId="S::msianwhittaker@educ.somerset.gov.uk::5578d3dd-76cd-4967-a8a2-8969f155d436" providerId="AD" clId="Web-{8B08972A-FAA6-D035-443E-8EB145B250C7}" dt="2019-02-03T07:35:45.603" v="5198" actId="20577"/>
          <ac:spMkLst>
            <pc:docMk/>
            <pc:sldMk cId="2711453848" sldId="303"/>
            <ac:spMk id="4" creationId="{4FDE0845-647E-4AA6-91D2-E98A2C00A541}"/>
          </ac:spMkLst>
        </pc:spChg>
        <pc:spChg chg="add mod">
          <ac:chgData name="Mari Sian.Whittaker - SCH.539" userId="S::msianwhittaker@educ.somerset.gov.uk::5578d3dd-76cd-4967-a8a2-8969f155d436" providerId="AD" clId="Web-{8B08972A-FAA6-D035-443E-8EB145B250C7}" dt="2019-02-03T07:38:53.493" v="5325" actId="14100"/>
          <ac:spMkLst>
            <pc:docMk/>
            <pc:sldMk cId="2711453848" sldId="303"/>
            <ac:spMk id="20" creationId="{65150497-3832-4899-B35C-93F5C6ECCEC5}"/>
          </ac:spMkLst>
        </pc:spChg>
        <pc:cxnChg chg="add mod">
          <ac:chgData name="Mari Sian.Whittaker - SCH.539" userId="S::msianwhittaker@educ.somerset.gov.uk::5578d3dd-76cd-4967-a8a2-8969f155d436" providerId="AD" clId="Web-{8B08972A-FAA6-D035-443E-8EB145B250C7}" dt="2019-02-03T07:35:58.165" v="5204" actId="14100"/>
          <ac:cxnSpMkLst>
            <pc:docMk/>
            <pc:sldMk cId="2711453848" sldId="303"/>
            <ac:cxnSpMk id="6" creationId="{083135EE-64DD-4095-89F0-6C58F2E0EEBA}"/>
          </ac:cxnSpMkLst>
        </pc:cxnChg>
        <pc:cxnChg chg="add mod">
          <ac:chgData name="Mari Sian.Whittaker - SCH.539" userId="S::msianwhittaker@educ.somerset.gov.uk::5578d3dd-76cd-4967-a8a2-8969f155d436" providerId="AD" clId="Web-{8B08972A-FAA6-D035-443E-8EB145B250C7}" dt="2019-02-03T07:39:40.508" v="5329" actId="14100"/>
          <ac:cxnSpMkLst>
            <pc:docMk/>
            <pc:sldMk cId="2711453848" sldId="303"/>
            <ac:cxnSpMk id="11" creationId="{81F5B257-7B60-4DF2-A793-16B993248276}"/>
          </ac:cxnSpMkLst>
        </pc:cxnChg>
        <pc:cxnChg chg="add mod">
          <ac:chgData name="Mari Sian.Whittaker - SCH.539" userId="S::msianwhittaker@educ.somerset.gov.uk::5578d3dd-76cd-4967-a8a2-8969f155d436" providerId="AD" clId="Web-{8B08972A-FAA6-D035-443E-8EB145B250C7}" dt="2019-02-03T07:36:28.571" v="5212" actId="14100"/>
          <ac:cxnSpMkLst>
            <pc:docMk/>
            <pc:sldMk cId="2711453848" sldId="303"/>
            <ac:cxnSpMk id="13" creationId="{2AA80820-0CAC-417D-8871-E1628A83D514}"/>
          </ac:cxnSpMkLst>
        </pc:cxnChg>
        <pc:cxnChg chg="add mod">
          <ac:chgData name="Mari Sian.Whittaker - SCH.539" userId="S::msianwhittaker@educ.somerset.gov.uk::5578d3dd-76cd-4967-a8a2-8969f155d436" providerId="AD" clId="Web-{8B08972A-FAA6-D035-443E-8EB145B250C7}" dt="2019-02-03T07:36:41.321" v="5216" actId="14100"/>
          <ac:cxnSpMkLst>
            <pc:docMk/>
            <pc:sldMk cId="2711453848" sldId="303"/>
            <ac:cxnSpMk id="15" creationId="{4157090E-D176-49CA-B34A-DA7AD134479A}"/>
          </ac:cxnSpMkLst>
        </pc:cxnChg>
        <pc:cxnChg chg="add mod">
          <ac:chgData name="Mari Sian.Whittaker - SCH.539" userId="S::msianwhittaker@educ.somerset.gov.uk::5578d3dd-76cd-4967-a8a2-8969f155d436" providerId="AD" clId="Web-{8B08972A-FAA6-D035-443E-8EB145B250C7}" dt="2019-02-03T07:39:33.633" v="5328" actId="1076"/>
          <ac:cxnSpMkLst>
            <pc:docMk/>
            <pc:sldMk cId="2711453848" sldId="303"/>
            <ac:cxnSpMk id="17" creationId="{C6C7A514-FAD3-44AA-9AB2-BB9E0F0987E6}"/>
          </ac:cxnSpMkLst>
        </pc:cxnChg>
        <pc:cxnChg chg="add mod">
          <ac:chgData name="Mari Sian.Whittaker - SCH.539" userId="S::msianwhittaker@educ.somerset.gov.uk::5578d3dd-76cd-4967-a8a2-8969f155d436" providerId="AD" clId="Web-{8B08972A-FAA6-D035-443E-8EB145B250C7}" dt="2019-02-03T07:37:01.837" v="5223" actId="14100"/>
          <ac:cxnSpMkLst>
            <pc:docMk/>
            <pc:sldMk cId="2711453848" sldId="303"/>
            <ac:cxnSpMk id="19" creationId="{1D0CCA3E-B5F5-41EA-A7C0-D8B20DD57287}"/>
          </ac:cxnSpMkLst>
        </pc:cxnChg>
      </pc:sldChg>
      <pc:sldChg chg="delSp modSp new ord modNotes">
        <pc:chgData name="Mari Sian.Whittaker - SCH.539" userId="S::msianwhittaker@educ.somerset.gov.uk::5578d3dd-76cd-4967-a8a2-8969f155d436" providerId="AD" clId="Web-{8B08972A-FAA6-D035-443E-8EB145B250C7}" dt="2019-02-03T07:43:38.445" v="5393" actId="1076"/>
        <pc:sldMkLst>
          <pc:docMk/>
          <pc:sldMk cId="1808947141" sldId="304"/>
        </pc:sldMkLst>
        <pc:spChg chg="mod">
          <ac:chgData name="Mari Sian.Whittaker - SCH.539" userId="S::msianwhittaker@educ.somerset.gov.uk::5578d3dd-76cd-4967-a8a2-8969f155d436" providerId="AD" clId="Web-{8B08972A-FAA6-D035-443E-8EB145B250C7}" dt="2019-02-03T07:43:38.445" v="5393" actId="1076"/>
          <ac:spMkLst>
            <pc:docMk/>
            <pc:sldMk cId="1808947141" sldId="304"/>
            <ac:spMk id="2" creationId="{5A9BB191-9F35-45EA-A5B5-FC32896B9C1B}"/>
          </ac:spMkLst>
        </pc:spChg>
        <pc:spChg chg="del">
          <ac:chgData name="Mari Sian.Whittaker - SCH.539" userId="S::msianwhittaker@educ.somerset.gov.uk::5578d3dd-76cd-4967-a8a2-8969f155d436" providerId="AD" clId="Web-{8B08972A-FAA6-D035-443E-8EB145B250C7}" dt="2019-02-03T07:41:05.445" v="5352"/>
          <ac:spMkLst>
            <pc:docMk/>
            <pc:sldMk cId="1808947141" sldId="304"/>
            <ac:spMk id="3" creationId="{7B3D4D87-7246-475E-BDE1-F92EF2AA3A02}"/>
          </ac:spMkLst>
        </pc:spChg>
      </pc:sldChg>
      <pc:sldChg chg="add replId">
        <pc:chgData name="Mari Sian.Whittaker - SCH.539" userId="S::msianwhittaker@educ.somerset.gov.uk::5578d3dd-76cd-4967-a8a2-8969f155d436" providerId="AD" clId="Web-{8B08972A-FAA6-D035-443E-8EB145B250C7}" dt="2019-02-03T09:37:45.544" v="6257"/>
        <pc:sldMkLst>
          <pc:docMk/>
          <pc:sldMk cId="3630668810" sldId="305"/>
        </pc:sldMkLst>
      </pc:sldChg>
    </pc:docChg>
  </pc:docChgLst>
  <pc:docChgLst>
    <pc:chgData name="Mari Sian.Whittaker - SCH.539" userId="S::msianwhittaker@educ.somerset.gov.uk::5578d3dd-76cd-4967-a8a2-8969f155d436" providerId="AD" clId="Web-{19974E69-FD0E-83CF-407F-D45C4D1BFF31}"/>
    <pc:docChg chg="modSld">
      <pc:chgData name="Mari Sian.Whittaker - SCH.539" userId="S::msianwhittaker@educ.somerset.gov.uk::5578d3dd-76cd-4967-a8a2-8969f155d436" providerId="AD" clId="Web-{19974E69-FD0E-83CF-407F-D45C4D1BFF31}" dt="2019-02-08T11:35:24.530" v="6" actId="20577"/>
      <pc:docMkLst>
        <pc:docMk/>
      </pc:docMkLst>
      <pc:sldChg chg="modSp">
        <pc:chgData name="Mari Sian.Whittaker - SCH.539" userId="S::msianwhittaker@educ.somerset.gov.uk::5578d3dd-76cd-4967-a8a2-8969f155d436" providerId="AD" clId="Web-{19974E69-FD0E-83CF-407F-D45C4D1BFF31}" dt="2019-02-08T10:39:08.853" v="2" actId="20577"/>
        <pc:sldMkLst>
          <pc:docMk/>
          <pc:sldMk cId="1152760603" sldId="306"/>
        </pc:sldMkLst>
        <pc:spChg chg="mod">
          <ac:chgData name="Mari Sian.Whittaker - SCH.539" userId="S::msianwhittaker@educ.somerset.gov.uk::5578d3dd-76cd-4967-a8a2-8969f155d436" providerId="AD" clId="Web-{19974E69-FD0E-83CF-407F-D45C4D1BFF31}" dt="2019-02-08T10:39:08.853" v="2" actId="20577"/>
          <ac:spMkLst>
            <pc:docMk/>
            <pc:sldMk cId="1152760603" sldId="306"/>
            <ac:spMk id="3" creationId="{0D8F79D5-6F94-4174-B4D3-C64CC02502E2}"/>
          </ac:spMkLst>
        </pc:spChg>
      </pc:sldChg>
      <pc:sldChg chg="modSp">
        <pc:chgData name="Mari Sian.Whittaker - SCH.539" userId="S::msianwhittaker@educ.somerset.gov.uk::5578d3dd-76cd-4967-a8a2-8969f155d436" providerId="AD" clId="Web-{19974E69-FD0E-83CF-407F-D45C4D1BFF31}" dt="2019-02-08T11:35:24.530" v="6" actId="20577"/>
        <pc:sldMkLst>
          <pc:docMk/>
          <pc:sldMk cId="4194591020" sldId="318"/>
        </pc:sldMkLst>
        <pc:spChg chg="mod">
          <ac:chgData name="Mari Sian.Whittaker - SCH.539" userId="S::msianwhittaker@educ.somerset.gov.uk::5578d3dd-76cd-4967-a8a2-8969f155d436" providerId="AD" clId="Web-{19974E69-FD0E-83CF-407F-D45C4D1BFF31}" dt="2019-02-08T11:35:24.530" v="6" actId="20577"/>
          <ac:spMkLst>
            <pc:docMk/>
            <pc:sldMk cId="4194591020" sldId="318"/>
            <ac:spMk id="3" creationId="{FEEF1579-0CFD-4F17-95D7-59FD73E609D0}"/>
          </ac:spMkLst>
        </pc:spChg>
      </pc:sldChg>
    </pc:docChg>
  </pc:docChgLst>
  <pc:docChgLst>
    <pc:chgData name="Mari Sian.Whittaker - SCH.539" userId="S::msianwhittaker@educ.somerset.gov.uk::5578d3dd-76cd-4967-a8a2-8969f155d436" providerId="AD" clId="Web-{AD1AF6B7-1057-A9BD-E517-A29DE10F098A}"/>
    <pc:docChg chg="addSld delSld modSld sldOrd">
      <pc:chgData name="Mari Sian.Whittaker - SCH.539" userId="S::msianwhittaker@educ.somerset.gov.uk::5578d3dd-76cd-4967-a8a2-8969f155d436" providerId="AD" clId="Web-{AD1AF6B7-1057-A9BD-E517-A29DE10F098A}" dt="2019-02-06T06:09:59.677" v="845" actId="20577"/>
      <pc:docMkLst>
        <pc:docMk/>
      </pc:docMkLst>
      <pc:sldChg chg="modSp">
        <pc:chgData name="Mari Sian.Whittaker - SCH.539" userId="S::msianwhittaker@educ.somerset.gov.uk::5578d3dd-76cd-4967-a8a2-8969f155d436" providerId="AD" clId="Web-{AD1AF6B7-1057-A9BD-E517-A29DE10F098A}" dt="2019-02-06T06:08:09.914" v="805" actId="20577"/>
        <pc:sldMkLst>
          <pc:docMk/>
          <pc:sldMk cId="909968622" sldId="257"/>
        </pc:sldMkLst>
        <pc:spChg chg="mod">
          <ac:chgData name="Mari Sian.Whittaker - SCH.539" userId="S::msianwhittaker@educ.somerset.gov.uk::5578d3dd-76cd-4967-a8a2-8969f155d436" providerId="AD" clId="Web-{AD1AF6B7-1057-A9BD-E517-A29DE10F098A}" dt="2019-02-06T06:08:09.914" v="805" actId="20577"/>
          <ac:spMkLst>
            <pc:docMk/>
            <pc:sldMk cId="909968622" sldId="257"/>
            <ac:spMk id="4" creationId="{6947E376-FDB5-4CD2-A7F1-457836EF7B35}"/>
          </ac:spMkLst>
        </pc:spChg>
      </pc:sldChg>
      <pc:sldChg chg="modSp">
        <pc:chgData name="Mari Sian.Whittaker - SCH.539" userId="S::msianwhittaker@educ.somerset.gov.uk::5578d3dd-76cd-4967-a8a2-8969f155d436" providerId="AD" clId="Web-{AD1AF6B7-1057-A9BD-E517-A29DE10F098A}" dt="2019-02-06T05:43:33.849" v="12" actId="20577"/>
        <pc:sldMkLst>
          <pc:docMk/>
          <pc:sldMk cId="2390603365" sldId="264"/>
        </pc:sldMkLst>
        <pc:spChg chg="mod">
          <ac:chgData name="Mari Sian.Whittaker - SCH.539" userId="S::msianwhittaker@educ.somerset.gov.uk::5578d3dd-76cd-4967-a8a2-8969f155d436" providerId="AD" clId="Web-{AD1AF6B7-1057-A9BD-E517-A29DE10F098A}" dt="2019-02-06T05:42:30.318" v="2" actId="20577"/>
          <ac:spMkLst>
            <pc:docMk/>
            <pc:sldMk cId="2390603365" sldId="264"/>
            <ac:spMk id="2" creationId="{733C0E9B-20E5-4C4B-838A-7F2F7EA7739F}"/>
          </ac:spMkLst>
        </pc:spChg>
        <pc:spChg chg="mod">
          <ac:chgData name="Mari Sian.Whittaker - SCH.539" userId="S::msianwhittaker@educ.somerset.gov.uk::5578d3dd-76cd-4967-a8a2-8969f155d436" providerId="AD" clId="Web-{AD1AF6B7-1057-A9BD-E517-A29DE10F098A}" dt="2019-02-06T05:43:33.849" v="12" actId="20577"/>
          <ac:spMkLst>
            <pc:docMk/>
            <pc:sldMk cId="2390603365" sldId="264"/>
            <ac:spMk id="3" creationId="{9BBCAFC9-DEBE-4D10-BB93-7CDDF4199CD2}"/>
          </ac:spMkLst>
        </pc:spChg>
      </pc:sldChg>
      <pc:sldChg chg="addSp delSp modSp del">
        <pc:chgData name="Mari Sian.Whittaker - SCH.539" userId="S::msianwhittaker@educ.somerset.gov.uk::5578d3dd-76cd-4967-a8a2-8969f155d436" providerId="AD" clId="Web-{AD1AF6B7-1057-A9BD-E517-A29DE10F098A}" dt="2019-02-06T06:03:43.232" v="710"/>
        <pc:sldMkLst>
          <pc:docMk/>
          <pc:sldMk cId="3246924093" sldId="271"/>
        </pc:sldMkLst>
        <pc:spChg chg="mod">
          <ac:chgData name="Mari Sian.Whittaker - SCH.539" userId="S::msianwhittaker@educ.somerset.gov.uk::5578d3dd-76cd-4967-a8a2-8969f155d436" providerId="AD" clId="Web-{AD1AF6B7-1057-A9BD-E517-A29DE10F098A}" dt="2019-02-06T05:47:54.469" v="149" actId="1076"/>
          <ac:spMkLst>
            <pc:docMk/>
            <pc:sldMk cId="3246924093" sldId="271"/>
            <ac:spMk id="2" creationId="{07A88B28-D722-44AF-8C0C-96F4C11E93F6}"/>
          </ac:spMkLst>
        </pc:spChg>
        <pc:spChg chg="mod">
          <ac:chgData name="Mari Sian.Whittaker - SCH.539" userId="S::msianwhittaker@educ.somerset.gov.uk::5578d3dd-76cd-4967-a8a2-8969f155d436" providerId="AD" clId="Web-{AD1AF6B7-1057-A9BD-E517-A29DE10F098A}" dt="2019-02-06T05:56:55.130" v="402" actId="20577"/>
          <ac:spMkLst>
            <pc:docMk/>
            <pc:sldMk cId="3246924093" sldId="271"/>
            <ac:spMk id="3" creationId="{E8BCFEEE-92C8-444E-9914-CC3AC0D141B4}"/>
          </ac:spMkLst>
        </pc:spChg>
        <pc:spChg chg="add del">
          <ac:chgData name="Mari Sian.Whittaker - SCH.539" userId="S::msianwhittaker@educ.somerset.gov.uk::5578d3dd-76cd-4967-a8a2-8969f155d436" providerId="AD" clId="Web-{AD1AF6B7-1057-A9BD-E517-A29DE10F098A}" dt="2019-02-06T05:47:44.359" v="147"/>
          <ac:spMkLst>
            <pc:docMk/>
            <pc:sldMk cId="3246924093" sldId="271"/>
            <ac:spMk id="12" creationId="{42A5316D-ED2F-4F89-B4B4-8D9240B1A348}"/>
          </ac:spMkLst>
        </pc:spChg>
        <pc:picChg chg="mod">
          <ac:chgData name="Mari Sian.Whittaker - SCH.539" userId="S::msianwhittaker@educ.somerset.gov.uk::5578d3dd-76cd-4967-a8a2-8969f155d436" providerId="AD" clId="Web-{AD1AF6B7-1057-A9BD-E517-A29DE10F098A}" dt="2019-02-06T05:47:55.953" v="150" actId="1076"/>
          <ac:picMkLst>
            <pc:docMk/>
            <pc:sldMk cId="3246924093" sldId="271"/>
            <ac:picMk id="5" creationId="{39E3928A-D1B2-4ED6-A586-FC549A7B7E0C}"/>
          </ac:picMkLst>
        </pc:picChg>
        <pc:cxnChg chg="add del">
          <ac:chgData name="Mari Sian.Whittaker - SCH.539" userId="S::msianwhittaker@educ.somerset.gov.uk::5578d3dd-76cd-4967-a8a2-8969f155d436" providerId="AD" clId="Web-{AD1AF6B7-1057-A9BD-E517-A29DE10F098A}" dt="2019-02-06T05:47:44.359" v="147"/>
          <ac:cxnSpMkLst>
            <pc:docMk/>
            <pc:sldMk cId="3246924093" sldId="271"/>
            <ac:cxnSpMk id="7" creationId="{39B7FDC9-F0CE-43A7-9F2A-83DD09DC3453}"/>
          </ac:cxnSpMkLst>
        </pc:cxnChg>
      </pc:sldChg>
      <pc:sldChg chg="ord">
        <pc:chgData name="Mari Sian.Whittaker - SCH.539" userId="S::msianwhittaker@educ.somerset.gov.uk::5578d3dd-76cd-4967-a8a2-8969f155d436" providerId="AD" clId="Web-{AD1AF6B7-1057-A9BD-E517-A29DE10F098A}" dt="2019-02-06T05:57:03.552" v="404"/>
        <pc:sldMkLst>
          <pc:docMk/>
          <pc:sldMk cId="337211098" sldId="273"/>
        </pc:sldMkLst>
      </pc:sldChg>
      <pc:sldChg chg="modSp">
        <pc:chgData name="Mari Sian.Whittaker - SCH.539" userId="S::msianwhittaker@educ.somerset.gov.uk::5578d3dd-76cd-4967-a8a2-8969f155d436" providerId="AD" clId="Web-{AD1AF6B7-1057-A9BD-E517-A29DE10F098A}" dt="2019-02-06T06:08:30.492" v="816" actId="20577"/>
        <pc:sldMkLst>
          <pc:docMk/>
          <pc:sldMk cId="1465112098" sldId="276"/>
        </pc:sldMkLst>
        <pc:spChg chg="mod">
          <ac:chgData name="Mari Sian.Whittaker - SCH.539" userId="S::msianwhittaker@educ.somerset.gov.uk::5578d3dd-76cd-4967-a8a2-8969f155d436" providerId="AD" clId="Web-{AD1AF6B7-1057-A9BD-E517-A29DE10F098A}" dt="2019-02-06T06:08:30.492" v="816" actId="20577"/>
          <ac:spMkLst>
            <pc:docMk/>
            <pc:sldMk cId="1465112098" sldId="276"/>
            <ac:spMk id="3" creationId="{38F4340C-AC97-462A-AFC5-4AA396F3CE2B}"/>
          </ac:spMkLst>
        </pc:spChg>
      </pc:sldChg>
      <pc:sldChg chg="modSp">
        <pc:chgData name="Mari Sian.Whittaker - SCH.539" userId="S::msianwhittaker@educ.somerset.gov.uk::5578d3dd-76cd-4967-a8a2-8969f155d436" providerId="AD" clId="Web-{AD1AF6B7-1057-A9BD-E517-A29DE10F098A}" dt="2019-02-06T06:09:57.803" v="843" actId="20577"/>
        <pc:sldMkLst>
          <pc:docMk/>
          <pc:sldMk cId="4194914440" sldId="278"/>
        </pc:sldMkLst>
        <pc:spChg chg="mod">
          <ac:chgData name="Mari Sian.Whittaker - SCH.539" userId="S::msianwhittaker@educ.somerset.gov.uk::5578d3dd-76cd-4967-a8a2-8969f155d436" providerId="AD" clId="Web-{AD1AF6B7-1057-A9BD-E517-A29DE10F098A}" dt="2019-02-06T06:09:57.803" v="843" actId="20577"/>
          <ac:spMkLst>
            <pc:docMk/>
            <pc:sldMk cId="4194914440" sldId="278"/>
            <ac:spMk id="3" creationId="{F538F1C4-C840-49DA-B032-670E5716F75B}"/>
          </ac:spMkLst>
        </pc:spChg>
      </pc:sldChg>
      <pc:sldChg chg="modSp">
        <pc:chgData name="Mari Sian.Whittaker - SCH.539" userId="S::msianwhittaker@educ.somerset.gov.uk::5578d3dd-76cd-4967-a8a2-8969f155d436" providerId="AD" clId="Web-{AD1AF6B7-1057-A9BD-E517-A29DE10F098A}" dt="2019-02-06T05:55:57.944" v="400" actId="20577"/>
        <pc:sldMkLst>
          <pc:docMk/>
          <pc:sldMk cId="1076952889" sldId="279"/>
        </pc:sldMkLst>
        <pc:spChg chg="mod">
          <ac:chgData name="Mari Sian.Whittaker - SCH.539" userId="S::msianwhittaker@educ.somerset.gov.uk::5578d3dd-76cd-4967-a8a2-8969f155d436" providerId="AD" clId="Web-{AD1AF6B7-1057-A9BD-E517-A29DE10F098A}" dt="2019-02-06T05:55:57.944" v="400" actId="20577"/>
          <ac:spMkLst>
            <pc:docMk/>
            <pc:sldMk cId="1076952889" sldId="279"/>
            <ac:spMk id="6" creationId="{58EADB78-400B-49E9-8554-1223A65E122D}"/>
          </ac:spMkLst>
        </pc:spChg>
      </pc:sldChg>
      <pc:sldChg chg="addSp delSp modSp">
        <pc:chgData name="Mari Sian.Whittaker - SCH.539" userId="S::msianwhittaker@educ.somerset.gov.uk::5578d3dd-76cd-4967-a8a2-8969f155d436" providerId="AD" clId="Web-{AD1AF6B7-1057-A9BD-E517-A29DE10F098A}" dt="2019-02-06T05:51:36.214" v="245"/>
        <pc:sldMkLst>
          <pc:docMk/>
          <pc:sldMk cId="2814346043" sldId="291"/>
        </pc:sldMkLst>
        <pc:spChg chg="add del mod">
          <ac:chgData name="Mari Sian.Whittaker - SCH.539" userId="S::msianwhittaker@educ.somerset.gov.uk::5578d3dd-76cd-4967-a8a2-8969f155d436" providerId="AD" clId="Web-{AD1AF6B7-1057-A9BD-E517-A29DE10F098A}" dt="2019-02-06T05:51:36.214" v="245"/>
          <ac:spMkLst>
            <pc:docMk/>
            <pc:sldMk cId="2814346043" sldId="291"/>
            <ac:spMk id="3" creationId="{FE2FD233-5A7F-484E-ADE7-A0A353F99587}"/>
          </ac:spMkLst>
        </pc:spChg>
      </pc:sldChg>
      <pc:sldChg chg="modSp">
        <pc:chgData name="Mari Sian.Whittaker - SCH.539" userId="S::msianwhittaker@educ.somerset.gov.uk::5578d3dd-76cd-4967-a8a2-8969f155d436" providerId="AD" clId="Web-{AD1AF6B7-1057-A9BD-E517-A29DE10F098A}" dt="2019-02-06T05:49:48.029" v="177" actId="20577"/>
        <pc:sldMkLst>
          <pc:docMk/>
          <pc:sldMk cId="1361622055" sldId="295"/>
        </pc:sldMkLst>
        <pc:spChg chg="mod">
          <ac:chgData name="Mari Sian.Whittaker - SCH.539" userId="S::msianwhittaker@educ.somerset.gov.uk::5578d3dd-76cd-4967-a8a2-8969f155d436" providerId="AD" clId="Web-{AD1AF6B7-1057-A9BD-E517-A29DE10F098A}" dt="2019-02-06T05:49:48.029" v="177" actId="20577"/>
          <ac:spMkLst>
            <pc:docMk/>
            <pc:sldMk cId="1361622055" sldId="295"/>
            <ac:spMk id="7" creationId="{541B323D-3E5C-4C0B-978C-DE531308A6F4}"/>
          </ac:spMkLst>
        </pc:spChg>
      </pc:sldChg>
      <pc:sldChg chg="modSp">
        <pc:chgData name="Mari Sian.Whittaker - SCH.539" userId="S::msianwhittaker@educ.somerset.gov.uk::5578d3dd-76cd-4967-a8a2-8969f155d436" providerId="AD" clId="Web-{AD1AF6B7-1057-A9BD-E517-A29DE10F098A}" dt="2019-02-06T05:49:17.654" v="165" actId="20577"/>
        <pc:sldMkLst>
          <pc:docMk/>
          <pc:sldMk cId="4136114353" sldId="296"/>
        </pc:sldMkLst>
        <pc:spChg chg="mod">
          <ac:chgData name="Mari Sian.Whittaker - SCH.539" userId="S::msianwhittaker@educ.somerset.gov.uk::5578d3dd-76cd-4967-a8a2-8969f155d436" providerId="AD" clId="Web-{AD1AF6B7-1057-A9BD-E517-A29DE10F098A}" dt="2019-02-06T05:49:17.654" v="165" actId="20577"/>
          <ac:spMkLst>
            <pc:docMk/>
            <pc:sldMk cId="4136114353" sldId="296"/>
            <ac:spMk id="7" creationId="{868B6334-7F52-4348-BAA1-AEDFF0BE49BF}"/>
          </ac:spMkLst>
        </pc:spChg>
      </pc:sldChg>
      <pc:sldChg chg="modSp">
        <pc:chgData name="Mari Sian.Whittaker - SCH.539" userId="S::msianwhittaker@educ.somerset.gov.uk::5578d3dd-76cd-4967-a8a2-8969f155d436" providerId="AD" clId="Web-{AD1AF6B7-1057-A9BD-E517-A29DE10F098A}" dt="2019-02-06T06:09:31.069" v="839" actId="20577"/>
        <pc:sldMkLst>
          <pc:docMk/>
          <pc:sldMk cId="1727530829" sldId="301"/>
        </pc:sldMkLst>
        <pc:spChg chg="mod">
          <ac:chgData name="Mari Sian.Whittaker - SCH.539" userId="S::msianwhittaker@educ.somerset.gov.uk::5578d3dd-76cd-4967-a8a2-8969f155d436" providerId="AD" clId="Web-{AD1AF6B7-1057-A9BD-E517-A29DE10F098A}" dt="2019-02-06T06:09:31.069" v="839" actId="20577"/>
          <ac:spMkLst>
            <pc:docMk/>
            <pc:sldMk cId="1727530829" sldId="301"/>
            <ac:spMk id="6" creationId="{079AA51B-4182-43A3-9C15-5584826FD862}"/>
          </ac:spMkLst>
        </pc:spChg>
      </pc:sldChg>
      <pc:sldChg chg="modSp">
        <pc:chgData name="Mari Sian.Whittaker - SCH.539" userId="S::msianwhittaker@educ.somerset.gov.uk::5578d3dd-76cd-4967-a8a2-8969f155d436" providerId="AD" clId="Web-{AD1AF6B7-1057-A9BD-E517-A29DE10F098A}" dt="2019-02-06T06:08:58.413" v="832" actId="20577"/>
        <pc:sldMkLst>
          <pc:docMk/>
          <pc:sldMk cId="1601832559" sldId="302"/>
        </pc:sldMkLst>
        <pc:spChg chg="mod">
          <ac:chgData name="Mari Sian.Whittaker - SCH.539" userId="S::msianwhittaker@educ.somerset.gov.uk::5578d3dd-76cd-4967-a8a2-8969f155d436" providerId="AD" clId="Web-{AD1AF6B7-1057-A9BD-E517-A29DE10F098A}" dt="2019-02-06T06:08:58.413" v="832" actId="20577"/>
          <ac:spMkLst>
            <pc:docMk/>
            <pc:sldMk cId="1601832559" sldId="302"/>
            <ac:spMk id="4" creationId="{DD3592C5-87CD-473E-AC95-554EBAEC42C0}"/>
          </ac:spMkLst>
        </pc:spChg>
      </pc:sldChg>
      <pc:sldChg chg="modSp">
        <pc:chgData name="Mari Sian.Whittaker - SCH.539" userId="S::msianwhittaker@educ.somerset.gov.uk::5578d3dd-76cd-4967-a8a2-8969f155d436" providerId="AD" clId="Web-{AD1AF6B7-1057-A9BD-E517-A29DE10F098A}" dt="2019-02-06T05:51:59.511" v="252" actId="20577"/>
        <pc:sldMkLst>
          <pc:docMk/>
          <pc:sldMk cId="3630668810" sldId="305"/>
        </pc:sldMkLst>
        <pc:spChg chg="mod">
          <ac:chgData name="Mari Sian.Whittaker - SCH.539" userId="S::msianwhittaker@educ.somerset.gov.uk::5578d3dd-76cd-4967-a8a2-8969f155d436" providerId="AD" clId="Web-{AD1AF6B7-1057-A9BD-E517-A29DE10F098A}" dt="2019-02-06T05:51:59.511" v="252" actId="20577"/>
          <ac:spMkLst>
            <pc:docMk/>
            <pc:sldMk cId="3630668810" sldId="305"/>
            <ac:spMk id="7" creationId="{CE7AB05C-345D-4047-B1E5-80545C4CE79C}"/>
          </ac:spMkLst>
        </pc:spChg>
      </pc:sldChg>
      <pc:sldChg chg="modSp">
        <pc:chgData name="Mari Sian.Whittaker - SCH.539" userId="S::msianwhittaker@educ.somerset.gov.uk::5578d3dd-76cd-4967-a8a2-8969f155d436" providerId="AD" clId="Web-{AD1AF6B7-1057-A9BD-E517-A29DE10F098A}" dt="2019-02-06T05:50:40.309" v="197" actId="20577"/>
        <pc:sldMkLst>
          <pc:docMk/>
          <pc:sldMk cId="1661737741" sldId="329"/>
        </pc:sldMkLst>
        <pc:spChg chg="mod">
          <ac:chgData name="Mari Sian.Whittaker - SCH.539" userId="S::msianwhittaker@educ.somerset.gov.uk::5578d3dd-76cd-4967-a8a2-8969f155d436" providerId="AD" clId="Web-{AD1AF6B7-1057-A9BD-E517-A29DE10F098A}" dt="2019-02-06T05:50:40.309" v="197" actId="20577"/>
          <ac:spMkLst>
            <pc:docMk/>
            <pc:sldMk cId="1661737741" sldId="329"/>
            <ac:spMk id="2" creationId="{4A67E6DB-29C4-4098-8C2A-CB993BF9F2A0}"/>
          </ac:spMkLst>
        </pc:spChg>
      </pc:sldChg>
      <pc:sldChg chg="addSp modSp addAnim delAnim modAnim">
        <pc:chgData name="Mari Sian.Whittaker - SCH.539" userId="S::msianwhittaker@educ.somerset.gov.uk::5578d3dd-76cd-4967-a8a2-8969f155d436" providerId="AD" clId="Web-{AD1AF6B7-1057-A9BD-E517-A29DE10F098A}" dt="2019-02-06T05:45:52.877" v="113"/>
        <pc:sldMkLst>
          <pc:docMk/>
          <pc:sldMk cId="1016161592" sldId="331"/>
        </pc:sldMkLst>
        <pc:spChg chg="add mod">
          <ac:chgData name="Mari Sian.Whittaker - SCH.539" userId="S::msianwhittaker@educ.somerset.gov.uk::5578d3dd-76cd-4967-a8a2-8969f155d436" providerId="AD" clId="Web-{AD1AF6B7-1057-A9BD-E517-A29DE10F098A}" dt="2019-02-06T05:45:40.330" v="108" actId="1076"/>
          <ac:spMkLst>
            <pc:docMk/>
            <pc:sldMk cId="1016161592" sldId="331"/>
            <ac:spMk id="3" creationId="{91D3D833-B73B-40DD-B60C-BDE122D1D196}"/>
          </ac:spMkLst>
        </pc:spChg>
        <pc:picChg chg="mod">
          <ac:chgData name="Mari Sian.Whittaker - SCH.539" userId="S::msianwhittaker@educ.somerset.gov.uk::5578d3dd-76cd-4967-a8a2-8969f155d436" providerId="AD" clId="Web-{AD1AF6B7-1057-A9BD-E517-A29DE10F098A}" dt="2019-02-06T05:45:28.018" v="101" actId="1076"/>
          <ac:picMkLst>
            <pc:docMk/>
            <pc:sldMk cId="1016161592" sldId="331"/>
            <ac:picMk id="6" creationId="{0404F354-F5E8-4F12-A6CD-78DE57C4736C}"/>
          </ac:picMkLst>
        </pc:picChg>
      </pc:sldChg>
      <pc:sldChg chg="modSp new ord">
        <pc:chgData name="Mari Sian.Whittaker - SCH.539" userId="S::msianwhittaker@educ.somerset.gov.uk::5578d3dd-76cd-4967-a8a2-8969f155d436" providerId="AD" clId="Web-{AD1AF6B7-1057-A9BD-E517-A29DE10F098A}" dt="2019-02-06T06:04:20.840" v="726" actId="20577"/>
        <pc:sldMkLst>
          <pc:docMk/>
          <pc:sldMk cId="1972892421" sldId="332"/>
        </pc:sldMkLst>
        <pc:spChg chg="mod">
          <ac:chgData name="Mari Sian.Whittaker - SCH.539" userId="S::msianwhittaker@educ.somerset.gov.uk::5578d3dd-76cd-4967-a8a2-8969f155d436" providerId="AD" clId="Web-{AD1AF6B7-1057-A9BD-E517-A29DE10F098A}" dt="2019-02-06T06:00:13.392" v="538" actId="20577"/>
          <ac:spMkLst>
            <pc:docMk/>
            <pc:sldMk cId="1972892421" sldId="332"/>
            <ac:spMk id="2" creationId="{5F4FB73D-A846-4367-A0F0-AD8E4387C841}"/>
          </ac:spMkLst>
        </pc:spChg>
        <pc:spChg chg="mod">
          <ac:chgData name="Mari Sian.Whittaker - SCH.539" userId="S::msianwhittaker@educ.somerset.gov.uk::5578d3dd-76cd-4967-a8a2-8969f155d436" providerId="AD" clId="Web-{AD1AF6B7-1057-A9BD-E517-A29DE10F098A}" dt="2019-02-06T06:04:20.840" v="726" actId="20577"/>
          <ac:spMkLst>
            <pc:docMk/>
            <pc:sldMk cId="1972892421" sldId="332"/>
            <ac:spMk id="3" creationId="{0FA079B1-5D3B-4E4A-8FAF-DD03DCF49A6B}"/>
          </ac:spMkLst>
        </pc:spChg>
      </pc:sldChg>
      <pc:sldChg chg="modSp new">
        <pc:chgData name="Mari Sian.Whittaker - SCH.539" userId="S::msianwhittaker@educ.somerset.gov.uk::5578d3dd-76cd-4967-a8a2-8969f155d436" providerId="AD" clId="Web-{AD1AF6B7-1057-A9BD-E517-A29DE10F098A}" dt="2019-02-06T06:05:13.292" v="776" actId="20577"/>
        <pc:sldMkLst>
          <pc:docMk/>
          <pc:sldMk cId="2222248628" sldId="333"/>
        </pc:sldMkLst>
        <pc:spChg chg="mod">
          <ac:chgData name="Mari Sian.Whittaker - SCH.539" userId="S::msianwhittaker@educ.somerset.gov.uk::5578d3dd-76cd-4967-a8a2-8969f155d436" providerId="AD" clId="Web-{AD1AF6B7-1057-A9BD-E517-A29DE10F098A}" dt="2019-02-06T06:04:01.966" v="724" actId="1076"/>
          <ac:spMkLst>
            <pc:docMk/>
            <pc:sldMk cId="2222248628" sldId="333"/>
            <ac:spMk id="2" creationId="{9DCF40DD-7F6E-4835-869F-27FB42457622}"/>
          </ac:spMkLst>
        </pc:spChg>
        <pc:spChg chg="mod">
          <ac:chgData name="Mari Sian.Whittaker - SCH.539" userId="S::msianwhittaker@educ.somerset.gov.uk::5578d3dd-76cd-4967-a8a2-8969f155d436" providerId="AD" clId="Web-{AD1AF6B7-1057-A9BD-E517-A29DE10F098A}" dt="2019-02-06T06:05:13.292" v="776" actId="20577"/>
          <ac:spMkLst>
            <pc:docMk/>
            <pc:sldMk cId="2222248628" sldId="333"/>
            <ac:spMk id="3" creationId="{F9804FF4-6C78-40A6-A6DA-364C8BC8C22D}"/>
          </ac:spMkLst>
        </pc:spChg>
      </pc:sldChg>
    </pc:docChg>
  </pc:docChgLst>
  <pc:docChgLst>
    <pc:chgData name="Mari Sian.Whittaker - SCH.539" userId="S::msianwhittaker@educ.somerset.gov.uk::5578d3dd-76cd-4967-a8a2-8969f155d436" providerId="AD" clId="Web-{DFE21181-C68D-B46B-A384-35BB375A465B}"/>
    <pc:docChg chg="addSld modSld sldOrd">
      <pc:chgData name="Mari Sian.Whittaker - SCH.539" userId="S::msianwhittaker@educ.somerset.gov.uk::5578d3dd-76cd-4967-a8a2-8969f155d436" providerId="AD" clId="Web-{DFE21181-C68D-B46B-A384-35BB375A465B}" dt="2019-02-04T15:20:35.848" v="440" actId="20577"/>
      <pc:docMkLst>
        <pc:docMk/>
      </pc:docMkLst>
      <pc:sldChg chg="modSp">
        <pc:chgData name="Mari Sian.Whittaker - SCH.539" userId="S::msianwhittaker@educ.somerset.gov.uk::5578d3dd-76cd-4967-a8a2-8969f155d436" providerId="AD" clId="Web-{DFE21181-C68D-B46B-A384-35BB375A465B}" dt="2019-02-04T11:52:12.783" v="56" actId="20577"/>
        <pc:sldMkLst>
          <pc:docMk/>
          <pc:sldMk cId="1465112098" sldId="276"/>
        </pc:sldMkLst>
        <pc:spChg chg="mod">
          <ac:chgData name="Mari Sian.Whittaker - SCH.539" userId="S::msianwhittaker@educ.somerset.gov.uk::5578d3dd-76cd-4967-a8a2-8969f155d436" providerId="AD" clId="Web-{DFE21181-C68D-B46B-A384-35BB375A465B}" dt="2019-02-04T11:52:12.783" v="56" actId="20577"/>
          <ac:spMkLst>
            <pc:docMk/>
            <pc:sldMk cId="1465112098" sldId="276"/>
            <ac:spMk id="3" creationId="{38F4340C-AC97-462A-AFC5-4AA396F3CE2B}"/>
          </ac:spMkLst>
        </pc:spChg>
      </pc:sldChg>
      <pc:sldChg chg="modSp">
        <pc:chgData name="Mari Sian.Whittaker - SCH.539" userId="S::msianwhittaker@educ.somerset.gov.uk::5578d3dd-76cd-4967-a8a2-8969f155d436" providerId="AD" clId="Web-{DFE21181-C68D-B46B-A384-35BB375A465B}" dt="2019-02-04T11:31:35.596" v="37" actId="1076"/>
        <pc:sldMkLst>
          <pc:docMk/>
          <pc:sldMk cId="1601832559" sldId="302"/>
        </pc:sldMkLst>
        <pc:spChg chg="mod">
          <ac:chgData name="Mari Sian.Whittaker - SCH.539" userId="S::msianwhittaker@educ.somerset.gov.uk::5578d3dd-76cd-4967-a8a2-8969f155d436" providerId="AD" clId="Web-{DFE21181-C68D-B46B-A384-35BB375A465B}" dt="2019-02-04T11:31:09.330" v="28" actId="20577"/>
          <ac:spMkLst>
            <pc:docMk/>
            <pc:sldMk cId="1601832559" sldId="302"/>
            <ac:spMk id="4" creationId="{DD3592C5-87CD-473E-AC95-554EBAEC42C0}"/>
          </ac:spMkLst>
        </pc:spChg>
        <pc:picChg chg="mod">
          <ac:chgData name="Mari Sian.Whittaker - SCH.539" userId="S::msianwhittaker@educ.somerset.gov.uk::5578d3dd-76cd-4967-a8a2-8969f155d436" providerId="AD" clId="Web-{DFE21181-C68D-B46B-A384-35BB375A465B}" dt="2019-02-04T11:31:35.596" v="37" actId="1076"/>
          <ac:picMkLst>
            <pc:docMk/>
            <pc:sldMk cId="1601832559" sldId="302"/>
            <ac:picMk id="5" creationId="{8CED3004-470D-4A81-A53A-DB62818999BF}"/>
          </ac:picMkLst>
        </pc:picChg>
      </pc:sldChg>
      <pc:sldChg chg="modSp addAnim delAnim">
        <pc:chgData name="Mari Sian.Whittaker - SCH.539" userId="S::msianwhittaker@educ.somerset.gov.uk::5578d3dd-76cd-4967-a8a2-8969f155d436" providerId="AD" clId="Web-{DFE21181-C68D-B46B-A384-35BB375A465B}" dt="2019-02-04T11:13:46.362" v="13" actId="20577"/>
        <pc:sldMkLst>
          <pc:docMk/>
          <pc:sldMk cId="3630668810" sldId="305"/>
        </pc:sldMkLst>
        <pc:spChg chg="mod">
          <ac:chgData name="Mari Sian.Whittaker - SCH.539" userId="S::msianwhittaker@educ.somerset.gov.uk::5578d3dd-76cd-4967-a8a2-8969f155d436" providerId="AD" clId="Web-{DFE21181-C68D-B46B-A384-35BB375A465B}" dt="2019-02-04T11:13:46.362" v="13" actId="20577"/>
          <ac:spMkLst>
            <pc:docMk/>
            <pc:sldMk cId="3630668810" sldId="305"/>
            <ac:spMk id="7" creationId="{CE7AB05C-345D-4047-B1E5-80545C4CE79C}"/>
          </ac:spMkLst>
        </pc:spChg>
      </pc:sldChg>
      <pc:sldChg chg="addSp modSp">
        <pc:chgData name="Mari Sian.Whittaker - SCH.539" userId="S::msianwhittaker@educ.somerset.gov.uk::5578d3dd-76cd-4967-a8a2-8969f155d436" providerId="AD" clId="Web-{DFE21181-C68D-B46B-A384-35BB375A465B}" dt="2019-02-04T14:29:25.995" v="90" actId="14100"/>
        <pc:sldMkLst>
          <pc:docMk/>
          <pc:sldMk cId="3884118034" sldId="317"/>
        </pc:sldMkLst>
        <pc:spChg chg="add mod">
          <ac:chgData name="Mari Sian.Whittaker - SCH.539" userId="S::msianwhittaker@educ.somerset.gov.uk::5578d3dd-76cd-4967-a8a2-8969f155d436" providerId="AD" clId="Web-{DFE21181-C68D-B46B-A384-35BB375A465B}" dt="2019-02-04T14:29:25.995" v="90" actId="14100"/>
          <ac:spMkLst>
            <pc:docMk/>
            <pc:sldMk cId="3884118034" sldId="317"/>
            <ac:spMk id="3" creationId="{33739085-EAD9-4DB8-BBD2-DF0B19336C43}"/>
          </ac:spMkLst>
        </pc:spChg>
        <pc:spChg chg="mod">
          <ac:chgData name="Mari Sian.Whittaker - SCH.539" userId="S::msianwhittaker@educ.somerset.gov.uk::5578d3dd-76cd-4967-a8a2-8969f155d436" providerId="AD" clId="Web-{DFE21181-C68D-B46B-A384-35BB375A465B}" dt="2019-02-04T14:28:52.885" v="63" actId="1076"/>
          <ac:spMkLst>
            <pc:docMk/>
            <pc:sldMk cId="3884118034" sldId="317"/>
            <ac:spMk id="4" creationId="{7E2DAE18-6158-4A34-9EBA-1836981E223B}"/>
          </ac:spMkLst>
        </pc:spChg>
      </pc:sldChg>
      <pc:sldChg chg="addSp modSp new ord">
        <pc:chgData name="Mari Sian.Whittaker - SCH.539" userId="S::msianwhittaker@educ.somerset.gov.uk::5578d3dd-76cd-4967-a8a2-8969f155d436" providerId="AD" clId="Web-{DFE21181-C68D-B46B-A384-35BB375A465B}" dt="2019-02-04T14:54:28.639" v="433" actId="20577"/>
        <pc:sldMkLst>
          <pc:docMk/>
          <pc:sldMk cId="1034404560" sldId="322"/>
        </pc:sldMkLst>
        <pc:spChg chg="mod">
          <ac:chgData name="Mari Sian.Whittaker - SCH.539" userId="S::msianwhittaker@educ.somerset.gov.uk::5578d3dd-76cd-4967-a8a2-8969f155d436" providerId="AD" clId="Web-{DFE21181-C68D-B46B-A384-35BB375A465B}" dt="2019-02-04T14:54:28.639" v="433" actId="20577"/>
          <ac:spMkLst>
            <pc:docMk/>
            <pc:sldMk cId="1034404560" sldId="322"/>
            <ac:spMk id="2" creationId="{A2273B28-EC89-4256-A608-C3E85A4C9205}"/>
          </ac:spMkLst>
        </pc:spChg>
        <pc:spChg chg="mod">
          <ac:chgData name="Mari Sian.Whittaker - SCH.539" userId="S::msianwhittaker@educ.somerset.gov.uk::5578d3dd-76cd-4967-a8a2-8969f155d436" providerId="AD" clId="Web-{DFE21181-C68D-B46B-A384-35BB375A465B}" dt="2019-02-04T14:47:47.243" v="330" actId="1076"/>
          <ac:spMkLst>
            <pc:docMk/>
            <pc:sldMk cId="1034404560" sldId="322"/>
            <ac:spMk id="3" creationId="{87217BDB-B915-4C4F-9726-10E53E91DF8C}"/>
          </ac:spMkLst>
        </pc:spChg>
        <pc:spChg chg="add mod">
          <ac:chgData name="Mari Sian.Whittaker - SCH.539" userId="S::msianwhittaker@educ.somerset.gov.uk::5578d3dd-76cd-4967-a8a2-8969f155d436" providerId="AD" clId="Web-{DFE21181-C68D-B46B-A384-35BB375A465B}" dt="2019-02-04T14:47:48.572" v="331" actId="1076"/>
          <ac:spMkLst>
            <pc:docMk/>
            <pc:sldMk cId="1034404560" sldId="322"/>
            <ac:spMk id="4" creationId="{A854D2B9-0848-4160-9CF8-1B2FAC246643}"/>
          </ac:spMkLst>
        </pc:spChg>
      </pc:sldChg>
      <pc:sldChg chg="delSp modSp new">
        <pc:chgData name="Mari Sian.Whittaker - SCH.539" userId="S::msianwhittaker@educ.somerset.gov.uk::5578d3dd-76cd-4967-a8a2-8969f155d436" providerId="AD" clId="Web-{DFE21181-C68D-B46B-A384-35BB375A465B}" dt="2019-02-04T14:43:09.755" v="262" actId="20577"/>
        <pc:sldMkLst>
          <pc:docMk/>
          <pc:sldMk cId="433633344" sldId="323"/>
        </pc:sldMkLst>
        <pc:spChg chg="del">
          <ac:chgData name="Mari Sian.Whittaker - SCH.539" userId="S::msianwhittaker@educ.somerset.gov.uk::5578d3dd-76cd-4967-a8a2-8969f155d436" providerId="AD" clId="Web-{DFE21181-C68D-B46B-A384-35BB375A465B}" dt="2019-02-04T14:40:01.643" v="199"/>
          <ac:spMkLst>
            <pc:docMk/>
            <pc:sldMk cId="433633344" sldId="323"/>
            <ac:spMk id="2" creationId="{1BF8B807-543D-4802-B2BE-ABBA83484E08}"/>
          </ac:spMkLst>
        </pc:spChg>
        <pc:spChg chg="mod">
          <ac:chgData name="Mari Sian.Whittaker - SCH.539" userId="S::msianwhittaker@educ.somerset.gov.uk::5578d3dd-76cd-4967-a8a2-8969f155d436" providerId="AD" clId="Web-{DFE21181-C68D-B46B-A384-35BB375A465B}" dt="2019-02-04T14:43:09.755" v="262" actId="20577"/>
          <ac:spMkLst>
            <pc:docMk/>
            <pc:sldMk cId="433633344" sldId="323"/>
            <ac:spMk id="3" creationId="{0A676B85-FEBB-47C6-8CF4-F9DBFC550C23}"/>
          </ac:spMkLst>
        </pc:spChg>
      </pc:sldChg>
      <pc:sldChg chg="addSp delSp modSp new">
        <pc:chgData name="Mari Sian.Whittaker - SCH.539" userId="S::msianwhittaker@educ.somerset.gov.uk::5578d3dd-76cd-4967-a8a2-8969f155d436" providerId="AD" clId="Web-{DFE21181-C68D-B46B-A384-35BB375A465B}" dt="2019-02-04T15:20:23.176" v="438" actId="20577"/>
        <pc:sldMkLst>
          <pc:docMk/>
          <pc:sldMk cId="2067254650" sldId="324"/>
        </pc:sldMkLst>
        <pc:spChg chg="del">
          <ac:chgData name="Mari Sian.Whittaker - SCH.539" userId="S::msianwhittaker@educ.somerset.gov.uk::5578d3dd-76cd-4967-a8a2-8969f155d436" providerId="AD" clId="Web-{DFE21181-C68D-B46B-A384-35BB375A465B}" dt="2019-02-04T14:41:41.582" v="227"/>
          <ac:spMkLst>
            <pc:docMk/>
            <pc:sldMk cId="2067254650" sldId="324"/>
            <ac:spMk id="2" creationId="{C907B3FB-EB8A-4B57-B95D-16783A3E52F5}"/>
          </ac:spMkLst>
        </pc:spChg>
        <pc:spChg chg="mod">
          <ac:chgData name="Mari Sian.Whittaker - SCH.539" userId="S::msianwhittaker@educ.somerset.gov.uk::5578d3dd-76cd-4967-a8a2-8969f155d436" providerId="AD" clId="Web-{DFE21181-C68D-B46B-A384-35BB375A465B}" dt="2019-02-04T14:42:03.489" v="238" actId="20577"/>
          <ac:spMkLst>
            <pc:docMk/>
            <pc:sldMk cId="2067254650" sldId="324"/>
            <ac:spMk id="3" creationId="{85836DD9-F359-47AB-B793-FE6C4EE1165D}"/>
          </ac:spMkLst>
        </pc:spChg>
        <pc:spChg chg="add mod">
          <ac:chgData name="Mari Sian.Whittaker - SCH.539" userId="S::msianwhittaker@educ.somerset.gov.uk::5578d3dd-76cd-4967-a8a2-8969f155d436" providerId="AD" clId="Web-{DFE21181-C68D-B46B-A384-35BB375A465B}" dt="2019-02-04T15:20:23.176" v="438" actId="20577"/>
          <ac:spMkLst>
            <pc:docMk/>
            <pc:sldMk cId="2067254650" sldId="324"/>
            <ac:spMk id="4" creationId="{E29D0F89-78AD-4812-AE73-64A232E791BA}"/>
          </ac:spMkLst>
        </pc:spChg>
        <pc:cxnChg chg="add mod">
          <ac:chgData name="Mari Sian.Whittaker - SCH.539" userId="S::msianwhittaker@educ.somerset.gov.uk::5578d3dd-76cd-4967-a8a2-8969f155d436" providerId="AD" clId="Web-{DFE21181-C68D-B46B-A384-35BB375A465B}" dt="2019-02-04T14:52:33.012" v="428" actId="14100"/>
          <ac:cxnSpMkLst>
            <pc:docMk/>
            <pc:sldMk cId="2067254650" sldId="324"/>
            <ac:cxnSpMk id="5" creationId="{9109DD26-FCFA-4689-BFE6-651CAF7CE50B}"/>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BC4035-1C72-4FB8-B83F-B9E3BFACA2D1}" type="datetimeFigureOut">
              <a:rPr lang="en-US"/>
              <a:t>3/1/2019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043EC5-9807-4F72-9E99-9D940BD2D5B2}" type="slidenum">
              <a:rPr lang="en-US"/>
              <a:t>‹#›</a:t>
            </a:fld>
            <a:endParaRPr lang="en-US"/>
          </a:p>
        </p:txBody>
      </p:sp>
    </p:spTree>
    <p:extLst>
      <p:ext uri="{BB962C8B-B14F-4D97-AF65-F5344CB8AC3E}">
        <p14:creationId xmlns:p14="http://schemas.microsoft.com/office/powerpoint/2010/main" val="584732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Remember – if you held up a mirror to other cathedrals, Durham would fit in. Durham mirrors what was going on in other cathedrals. Must bring in Norman knowledge and use Durham as a yard stick to test knowledge. Cathedrals built for religion, but built for other purposes too.</a:t>
            </a:r>
            <a:endParaRPr lang="en-US"/>
          </a:p>
          <a:p>
            <a:endParaRPr lang="en-US">
              <a:cs typeface="Calibri"/>
            </a:endParaRPr>
          </a:p>
          <a:p>
            <a:r>
              <a:rPr lang="en-US">
                <a:cs typeface="Calibri"/>
              </a:rPr>
              <a:t>E.g. Testing limits of architecture -  Durham first to have pointed arches but all cathedrals being rebuilt in Romanesque style and had monasteries attached. Some did have castles nearby. But Durham at the forefront of architectural changes e.g. pointed arches. </a:t>
            </a:r>
          </a:p>
          <a:p>
            <a:endParaRPr lang="en-US">
              <a:cs typeface="Calibri"/>
            </a:endParaRPr>
          </a:p>
          <a:p>
            <a:r>
              <a:rPr lang="en-US">
                <a:cs typeface="Calibri"/>
              </a:rPr>
              <a:t>Religion – St. Cuthbert's shrine, place of pilgrimage and monasteries (housed monks from </a:t>
            </a:r>
            <a:r>
              <a:rPr lang="en-US" err="1">
                <a:cs typeface="Calibri"/>
              </a:rPr>
              <a:t>benedictine</a:t>
            </a:r>
            <a:r>
              <a:rPr lang="en-US">
                <a:cs typeface="Calibri"/>
              </a:rPr>
              <a:t> order) - very much like other cathedrals / monasteries. </a:t>
            </a:r>
          </a:p>
          <a:p>
            <a:endParaRPr lang="en-US">
              <a:cs typeface="Calibri"/>
            </a:endParaRPr>
          </a:p>
          <a:p>
            <a:r>
              <a:rPr lang="en-US">
                <a:cs typeface="Calibri"/>
              </a:rPr>
              <a:t>Imposition of power – Location (strategically placed as put in places of rebellions) but Prince Bishop slight difference as not Bishop.</a:t>
            </a:r>
          </a:p>
        </p:txBody>
      </p:sp>
      <p:sp>
        <p:nvSpPr>
          <p:cNvPr id="4" name="Slide Number Placeholder 3"/>
          <p:cNvSpPr>
            <a:spLocks noGrp="1"/>
          </p:cNvSpPr>
          <p:nvPr>
            <p:ph type="sldNum" sz="quarter" idx="10"/>
          </p:nvPr>
        </p:nvSpPr>
        <p:spPr/>
        <p:txBody>
          <a:bodyPr/>
          <a:lstStyle/>
          <a:p>
            <a:fld id="{594DC870-9AEF-41E2-A93E-6AA7DD01CFBC}" type="slidenum">
              <a:rPr lang="en-US"/>
              <a:t>15</a:t>
            </a:fld>
            <a:endParaRPr lang="en-US"/>
          </a:p>
        </p:txBody>
      </p:sp>
    </p:spTree>
    <p:extLst>
      <p:ext uri="{BB962C8B-B14F-4D97-AF65-F5344CB8AC3E}">
        <p14:creationId xmlns:p14="http://schemas.microsoft.com/office/powerpoint/2010/main" val="3745237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youtube.com/watch?v=KGDu-_vi8sg&amp;index=5&amp;list=PL4u6ksFXP_7nYeRvAYFTFjhPjC1qLGEIy" TargetMode="External"/><Relationship Id="rId3" Type="http://schemas.openxmlformats.org/officeDocument/2006/relationships/hyperlink" Target="http://www.thinglink.com/video/1087280797645275137" TargetMode="External"/><Relationship Id="rId7" Type="http://schemas.openxmlformats.org/officeDocument/2006/relationships/hyperlink" Target="https://www.youtube.com/watch?v=zigjVCFzZ38&amp;index=6&amp;list=PL4u6ksFXP_7nYeRvAYFTFjhPjC1qLGEIy" TargetMode="External"/><Relationship Id="rId2" Type="http://schemas.openxmlformats.org/officeDocument/2006/relationships/hyperlink" Target="https://www.dailymotion.com/video/x475keg" TargetMode="External"/><Relationship Id="rId1" Type="http://schemas.openxmlformats.org/officeDocument/2006/relationships/slideLayout" Target="../slideLayouts/slideLayout2.xml"/><Relationship Id="rId6" Type="http://schemas.openxmlformats.org/officeDocument/2006/relationships/hyperlink" Target="https://www.youtube.com/watch?v=qtW7H7yPZLg&amp;list=PL4u6ksFXP_7nYeRvAYFTFjhPjC1qLGEIy&amp;index=4" TargetMode="External"/><Relationship Id="rId5" Type="http://schemas.openxmlformats.org/officeDocument/2006/relationships/hyperlink" Target="https://www.youtube.com/watch?v=m9NdbxQWdJ8&amp;list=PL4u6ksFXP_7nYeRvAYFTFjhPjC1qLGEIy&amp;index=7" TargetMode="External"/><Relationship Id="rId4" Type="http://schemas.openxmlformats.org/officeDocument/2006/relationships/hyperlink" Target="https://www.youtube.com/watch?v=1sK4JX0co8I&amp;index=2&amp;list=PL4u6ksFXP_7nYeRvAYFTFjhPjC1qLGEIy" TargetMode="External"/><Relationship Id="rId9" Type="http://schemas.openxmlformats.org/officeDocument/2006/relationships/hyperlink" Target="https://www.youtube.com/watch?v=kNWoXlAZdkM&amp;list=PL4u6ksFXP_7nYeRvAYFTFjhPjC1qLGEIy&amp;index=9"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264B41-A397-40D2-A3D4-3E4BBBD0A0AA}"/>
              </a:ext>
            </a:extLst>
          </p:cNvPr>
          <p:cNvSpPr>
            <a:spLocks noGrp="1"/>
          </p:cNvSpPr>
          <p:nvPr>
            <p:ph type="title"/>
          </p:nvPr>
        </p:nvSpPr>
        <p:spPr>
          <a:xfrm>
            <a:off x="36922" y="3764"/>
            <a:ext cx="12086734" cy="1325563"/>
          </a:xfrm>
        </p:spPr>
        <p:txBody>
          <a:bodyPr/>
          <a:lstStyle/>
          <a:p>
            <a:r>
              <a:rPr lang="en-US">
                <a:cs typeface="Calibri Light"/>
              </a:rPr>
              <a:t>Things to watch to extend your knowledge / revision:</a:t>
            </a:r>
          </a:p>
        </p:txBody>
      </p:sp>
      <p:sp>
        <p:nvSpPr>
          <p:cNvPr id="3" name="Content Placeholder 2">
            <a:extLst>
              <a:ext uri="{FF2B5EF4-FFF2-40B4-BE49-F238E27FC236}">
                <a16:creationId xmlns="" xmlns:a16="http://schemas.microsoft.com/office/drawing/2014/main" id="{DBA73292-1CA0-4266-B4B6-7F17278797E4}"/>
              </a:ext>
            </a:extLst>
          </p:cNvPr>
          <p:cNvSpPr>
            <a:spLocks noGrp="1"/>
          </p:cNvSpPr>
          <p:nvPr>
            <p:ph idx="1"/>
          </p:nvPr>
        </p:nvSpPr>
        <p:spPr>
          <a:xfrm>
            <a:off x="201891" y="1236450"/>
            <a:ext cx="11756795" cy="5537543"/>
          </a:xfrm>
        </p:spPr>
        <p:txBody>
          <a:bodyPr vert="horz" lIns="91440" tIns="45720" rIns="91440" bIns="45720" rtlCol="0" anchor="t">
            <a:normAutofit fontScale="77500" lnSpcReduction="20000"/>
          </a:bodyPr>
          <a:lstStyle/>
          <a:p>
            <a:r>
              <a:rPr lang="en-US">
                <a:cs typeface="Calibri"/>
              </a:rPr>
              <a:t>Dan Snow Documentary about Pevensey Castle - </a:t>
            </a:r>
            <a:r>
              <a:rPr lang="en-US">
                <a:cs typeface="Calibri"/>
                <a:hlinkClick r:id="rId2"/>
              </a:rPr>
              <a:t>https://www.dailymotion.com/video/x475keg</a:t>
            </a:r>
            <a:endParaRPr lang="en-US">
              <a:cs typeface="Calibri"/>
            </a:endParaRPr>
          </a:p>
          <a:p>
            <a:pPr marL="0" indent="0">
              <a:buNone/>
            </a:pPr>
            <a:endParaRPr lang="en-US">
              <a:cs typeface="Calibri"/>
            </a:endParaRPr>
          </a:p>
          <a:p>
            <a:r>
              <a:rPr lang="en-US">
                <a:cs typeface="Calibri"/>
              </a:rPr>
              <a:t>360* Tour of Pevensey Castle – </a:t>
            </a:r>
            <a:r>
              <a:rPr lang="en-US">
                <a:cs typeface="Calibri"/>
                <a:hlinkClick r:id="rId3"/>
              </a:rPr>
              <a:t>www.thinglink.com/video/1087280797645275137</a:t>
            </a:r>
          </a:p>
          <a:p>
            <a:endParaRPr lang="en-US">
              <a:cs typeface="Calibri"/>
            </a:endParaRPr>
          </a:p>
          <a:p>
            <a:r>
              <a:rPr lang="en-US">
                <a:cs typeface="Calibri"/>
              </a:rPr>
              <a:t>BBC Teach: Series of 6 minute clips about each section of the Norman Conquest. Good for historical context.</a:t>
            </a:r>
          </a:p>
          <a:p>
            <a:pPr lvl="1">
              <a:lnSpc>
                <a:spcPct val="100000"/>
              </a:lnSpc>
              <a:spcBef>
                <a:spcPts val="900"/>
              </a:spcBef>
            </a:pPr>
            <a:r>
              <a:rPr lang="en-US" sz="2300">
                <a:cs typeface="Calibri"/>
              </a:rPr>
              <a:t>Claimants to the Throne - </a:t>
            </a:r>
            <a:r>
              <a:rPr lang="en-US" sz="2300">
                <a:cs typeface="Calibri"/>
                <a:hlinkClick r:id="rId4"/>
              </a:rPr>
              <a:t>https://www.youtube.com/watch?v=1sK4JX0co8I&amp;index=2&amp;list=PL4u6ksFXP_7nYeRvAYFTFjhPjC1qLGEIy</a:t>
            </a:r>
            <a:endParaRPr lang="en-US" sz="2300">
              <a:cs typeface="Calibri"/>
            </a:endParaRPr>
          </a:p>
          <a:p>
            <a:pPr lvl="1">
              <a:lnSpc>
                <a:spcPct val="100000"/>
              </a:lnSpc>
              <a:spcBef>
                <a:spcPts val="900"/>
              </a:spcBef>
            </a:pPr>
            <a:r>
              <a:rPr lang="en-US" sz="2300">
                <a:cs typeface="Calibri"/>
              </a:rPr>
              <a:t>Fulford Gate - </a:t>
            </a:r>
            <a:r>
              <a:rPr lang="en-US" sz="2300">
                <a:cs typeface="Calibri"/>
                <a:hlinkClick r:id="rId5"/>
              </a:rPr>
              <a:t>https://www.youtube.com/watch?v=m9NdbxQWdJ8&amp;list=PL4u6ksFXP_7nYeRvAYFTFjhPjC1qLGEIy&amp;index=7</a:t>
            </a:r>
            <a:endParaRPr lang="en-US" sz="2300">
              <a:cs typeface="Calibri"/>
            </a:endParaRPr>
          </a:p>
          <a:p>
            <a:pPr lvl="1">
              <a:lnSpc>
                <a:spcPct val="100000"/>
              </a:lnSpc>
              <a:spcBef>
                <a:spcPts val="900"/>
              </a:spcBef>
            </a:pPr>
            <a:r>
              <a:rPr lang="en-US" sz="2300">
                <a:cs typeface="Calibri"/>
              </a:rPr>
              <a:t>Stamford Bridge - </a:t>
            </a:r>
            <a:r>
              <a:rPr lang="en-US" sz="2300">
                <a:cs typeface="Calibri"/>
                <a:hlinkClick r:id="rId6"/>
              </a:rPr>
              <a:t>https://www.youtube.com/watch?v=qtW7H7yPZLg&amp;list=PL4u6ksFXP_7nYeRvAYFTFjhPjC1qLGEIy&amp;index=4</a:t>
            </a:r>
            <a:endParaRPr lang="en-US" sz="2300">
              <a:cs typeface="Calibri"/>
            </a:endParaRPr>
          </a:p>
          <a:p>
            <a:pPr lvl="1">
              <a:lnSpc>
                <a:spcPct val="100000"/>
              </a:lnSpc>
              <a:spcBef>
                <a:spcPts val="900"/>
              </a:spcBef>
            </a:pPr>
            <a:r>
              <a:rPr lang="en-US" sz="2300">
                <a:cs typeface="Calibri"/>
              </a:rPr>
              <a:t>Hastings - </a:t>
            </a:r>
            <a:r>
              <a:rPr lang="en-US" sz="2300">
                <a:cs typeface="Calibri"/>
                <a:hlinkClick r:id="rId7"/>
              </a:rPr>
              <a:t>https://www.youtube.com/watch?v=zigjVCFzZ38&amp;index=6&amp;list=PL4u6ksFXP_7nYeRvAYFTFjhPjC1qLGEIy</a:t>
            </a:r>
            <a:endParaRPr lang="en-US" sz="2300">
              <a:cs typeface="Calibri"/>
            </a:endParaRPr>
          </a:p>
          <a:p>
            <a:pPr lvl="1">
              <a:lnSpc>
                <a:spcPct val="100000"/>
              </a:lnSpc>
              <a:spcBef>
                <a:spcPts val="900"/>
              </a:spcBef>
            </a:pPr>
            <a:r>
              <a:rPr lang="en-US" sz="2300">
                <a:cs typeface="Calibri"/>
              </a:rPr>
              <a:t>Securing power - </a:t>
            </a:r>
            <a:r>
              <a:rPr lang="en-US" sz="2300">
                <a:cs typeface="Calibri"/>
                <a:hlinkClick r:id="rId8"/>
              </a:rPr>
              <a:t>https://www.youtube.com/watch?v=KGDu-_vi8sg&amp;index=5&amp;list=PL4u6ksFXP_7nYeRvAYFTFjhPjC1qLGEIy</a:t>
            </a:r>
            <a:endParaRPr lang="en-US" sz="2300">
              <a:cs typeface="Calibri"/>
            </a:endParaRPr>
          </a:p>
          <a:p>
            <a:pPr lvl="1">
              <a:lnSpc>
                <a:spcPct val="100000"/>
              </a:lnSpc>
              <a:spcBef>
                <a:spcPts val="900"/>
              </a:spcBef>
            </a:pPr>
            <a:r>
              <a:rPr lang="en-US" sz="2300">
                <a:cs typeface="Calibri"/>
              </a:rPr>
              <a:t>Revolt and Resistance - </a:t>
            </a:r>
            <a:r>
              <a:rPr lang="en-US" sz="2300">
                <a:cs typeface="Calibri"/>
                <a:hlinkClick r:id="rId9"/>
              </a:rPr>
              <a:t>https://www.youtube.com/watch?v=kNWoXlAZdkM&amp;list=PL4u6ksFXP_7nYeRvAYFTFjhPjC1qLGEIy&amp;index=9</a:t>
            </a:r>
            <a:endParaRPr lang="en-US" sz="2300">
              <a:cs typeface="Calibri"/>
            </a:endParaRPr>
          </a:p>
          <a:p>
            <a:pPr marL="0" indent="0">
              <a:buNone/>
            </a:pPr>
            <a:endParaRPr lang="en-US">
              <a:cs typeface="Calibri"/>
            </a:endParaRPr>
          </a:p>
          <a:p>
            <a:endParaRPr lang="en-US">
              <a:cs typeface="Calibri"/>
            </a:endParaRPr>
          </a:p>
          <a:p>
            <a:endParaRPr lang="en-US">
              <a:cs typeface="Calibri"/>
            </a:endParaRPr>
          </a:p>
        </p:txBody>
      </p:sp>
    </p:spTree>
    <p:extLst>
      <p:ext uri="{BB962C8B-B14F-4D97-AF65-F5344CB8AC3E}">
        <p14:creationId xmlns:p14="http://schemas.microsoft.com/office/powerpoint/2010/main" val="3290973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B860BA-8696-4890-B2AB-305551038ED0}"/>
              </a:ext>
            </a:extLst>
          </p:cNvPr>
          <p:cNvSpPr>
            <a:spLocks noGrp="1"/>
          </p:cNvSpPr>
          <p:nvPr>
            <p:ph type="title"/>
          </p:nvPr>
        </p:nvSpPr>
        <p:spPr>
          <a:xfrm>
            <a:off x="99646" y="-80352"/>
            <a:ext cx="10515600" cy="1325563"/>
          </a:xfrm>
        </p:spPr>
        <p:txBody>
          <a:bodyPr>
            <a:normAutofit/>
          </a:bodyPr>
          <a:lstStyle/>
          <a:p>
            <a:r>
              <a:rPr lang="en-US" sz="5400" b="1">
                <a:solidFill>
                  <a:schemeClr val="accent2">
                    <a:lumMod val="75000"/>
                  </a:schemeClr>
                </a:solidFill>
                <a:cs typeface="Calibri Light"/>
              </a:rPr>
              <a:t>Killer Questions</a:t>
            </a:r>
            <a:endParaRPr lang="en-US" sz="4800">
              <a:solidFill>
                <a:schemeClr val="accent2">
                  <a:lumMod val="75000"/>
                </a:schemeClr>
              </a:solidFill>
              <a:cs typeface="Calibri Light" panose="020F0302020204030204"/>
            </a:endParaRPr>
          </a:p>
        </p:txBody>
      </p:sp>
      <p:sp>
        <p:nvSpPr>
          <p:cNvPr id="3" name="Content Placeholder 2">
            <a:extLst>
              <a:ext uri="{FF2B5EF4-FFF2-40B4-BE49-F238E27FC236}">
                <a16:creationId xmlns="" xmlns:a16="http://schemas.microsoft.com/office/drawing/2014/main" id="{D4B1E193-8885-42B3-A71B-8D4362A1A770}"/>
              </a:ext>
            </a:extLst>
          </p:cNvPr>
          <p:cNvSpPr>
            <a:spLocks noGrp="1"/>
          </p:cNvSpPr>
          <p:nvPr>
            <p:ph idx="1"/>
          </p:nvPr>
        </p:nvSpPr>
        <p:spPr>
          <a:xfrm>
            <a:off x="474785" y="1368426"/>
            <a:ext cx="6131169" cy="4351338"/>
          </a:xfrm>
        </p:spPr>
        <p:txBody>
          <a:bodyPr vert="horz" lIns="91440" tIns="45720" rIns="91440" bIns="45720" rtlCol="0" anchor="t">
            <a:normAutofit fontScale="92500" lnSpcReduction="10000"/>
          </a:bodyPr>
          <a:lstStyle/>
          <a:p>
            <a:pPr marL="0" indent="0">
              <a:buNone/>
            </a:pPr>
            <a:r>
              <a:rPr lang="en-US" sz="4400" i="1">
                <a:solidFill>
                  <a:schemeClr val="accent2">
                    <a:lumMod val="75000"/>
                  </a:schemeClr>
                </a:solidFill>
                <a:cs typeface="Calibri" panose="020F0502020204030204"/>
              </a:rPr>
              <a:t>Ali Approach!</a:t>
            </a:r>
          </a:p>
          <a:p>
            <a:pPr marL="0" indent="0">
              <a:buNone/>
            </a:pPr>
            <a:endParaRPr lang="en-US" sz="4400">
              <a:cs typeface="Calibri" panose="020F0502020204030204"/>
            </a:endParaRPr>
          </a:p>
          <a:p>
            <a:pPr marL="0" indent="0">
              <a:buNone/>
            </a:pPr>
            <a:r>
              <a:rPr lang="en-US" sz="4400" i="1">
                <a:solidFill>
                  <a:schemeClr val="accent2">
                    <a:lumMod val="75000"/>
                  </a:schemeClr>
                </a:solidFill>
                <a:cs typeface="Calibri" panose="020F0502020204030204"/>
              </a:rPr>
              <a:t>What</a:t>
            </a:r>
            <a:r>
              <a:rPr lang="en-US" sz="4400">
                <a:cs typeface="Calibri" panose="020F0502020204030204"/>
              </a:rPr>
              <a:t> was the </a:t>
            </a:r>
            <a:r>
              <a:rPr lang="en-US" sz="4400" i="1">
                <a:solidFill>
                  <a:schemeClr val="accent2">
                    <a:lumMod val="75000"/>
                  </a:schemeClr>
                </a:solidFill>
                <a:cs typeface="Calibri" panose="020F0502020204030204"/>
              </a:rPr>
              <a:t>Greatest</a:t>
            </a:r>
            <a:r>
              <a:rPr lang="en-US" sz="4400">
                <a:cs typeface="Calibri" panose="020F0502020204030204"/>
              </a:rPr>
              <a:t> or </a:t>
            </a:r>
            <a:r>
              <a:rPr lang="en-US" sz="4400" i="1">
                <a:solidFill>
                  <a:schemeClr val="accent2">
                    <a:lumMod val="75000"/>
                  </a:schemeClr>
                </a:solidFill>
                <a:cs typeface="Calibri" panose="020F0502020204030204"/>
              </a:rPr>
              <a:t>Main</a:t>
            </a:r>
            <a:r>
              <a:rPr lang="en-US" sz="4400">
                <a:cs typeface="Calibri" panose="020F0502020204030204"/>
              </a:rPr>
              <a:t> </a:t>
            </a:r>
            <a:r>
              <a:rPr lang="en-US" sz="4400">
                <a:solidFill>
                  <a:srgbClr val="FF0000"/>
                </a:solidFill>
                <a:cs typeface="Calibri" panose="020F0502020204030204"/>
              </a:rPr>
              <a:t>CHANGE</a:t>
            </a:r>
            <a:r>
              <a:rPr lang="en-US" sz="4400">
                <a:cs typeface="Calibri" panose="020F0502020204030204"/>
              </a:rPr>
              <a:t>?</a:t>
            </a:r>
          </a:p>
          <a:p>
            <a:pPr marL="0" indent="0">
              <a:buNone/>
            </a:pPr>
            <a:endParaRPr lang="en-US" sz="4400">
              <a:cs typeface="Calibri" panose="020F0502020204030204"/>
            </a:endParaRPr>
          </a:p>
          <a:p>
            <a:pPr marL="0" indent="0">
              <a:buNone/>
            </a:pPr>
            <a:r>
              <a:rPr lang="en-US" sz="4400">
                <a:cs typeface="Calibri" panose="020F0502020204030204"/>
              </a:rPr>
              <a:t>TOP TRUMPS – Prop them up or knock them out!</a:t>
            </a:r>
            <a:endParaRPr lang="en-US">
              <a:cs typeface="Calibri"/>
            </a:endParaRPr>
          </a:p>
          <a:p>
            <a:pPr marL="0" indent="0">
              <a:buNone/>
            </a:pPr>
            <a:endParaRPr lang="en-US" sz="4400" i="1">
              <a:cs typeface="Calibri" panose="020F0502020204030204"/>
            </a:endParaRPr>
          </a:p>
        </p:txBody>
      </p:sp>
      <p:pic>
        <p:nvPicPr>
          <p:cNvPr id="4" name="Picture 4" descr="A screenshot of a cell phone&#10;&#10;Description generated with very high confidence">
            <a:extLst>
              <a:ext uri="{FF2B5EF4-FFF2-40B4-BE49-F238E27FC236}">
                <a16:creationId xmlns="" xmlns:a16="http://schemas.microsoft.com/office/drawing/2014/main" id="{970F0726-E589-4F04-B28B-523AA4005A09}"/>
              </a:ext>
            </a:extLst>
          </p:cNvPr>
          <p:cNvPicPr>
            <a:picLocks noChangeAspect="1"/>
          </p:cNvPicPr>
          <p:nvPr/>
        </p:nvPicPr>
        <p:blipFill rotWithShape="1">
          <a:blip r:embed="rId2"/>
          <a:srcRect l="18803" t="32558" r="53846" b="22093"/>
          <a:stretch/>
        </p:blipFill>
        <p:spPr>
          <a:xfrm>
            <a:off x="7022122" y="431257"/>
            <a:ext cx="4806463" cy="5846765"/>
          </a:xfrm>
          <a:prstGeom prst="rect">
            <a:avLst/>
          </a:prstGeom>
        </p:spPr>
      </p:pic>
      <p:sp>
        <p:nvSpPr>
          <p:cNvPr id="6" name="TextBox 5">
            <a:extLst>
              <a:ext uri="{FF2B5EF4-FFF2-40B4-BE49-F238E27FC236}">
                <a16:creationId xmlns="" xmlns:a16="http://schemas.microsoft.com/office/drawing/2014/main" id="{FFF6E21B-1172-43C3-9FB9-6CA58316E3D6}"/>
              </a:ext>
            </a:extLst>
          </p:cNvPr>
          <p:cNvSpPr txBox="1"/>
          <p:nvPr/>
        </p:nvSpPr>
        <p:spPr>
          <a:xfrm>
            <a:off x="293077" y="5838093"/>
            <a:ext cx="5275384" cy="7078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Calibri"/>
              </a:rPr>
              <a:t>Other second order concepts are available … let's take a look.</a:t>
            </a:r>
          </a:p>
        </p:txBody>
      </p:sp>
    </p:spTree>
    <p:extLst>
      <p:ext uri="{BB962C8B-B14F-4D97-AF65-F5344CB8AC3E}">
        <p14:creationId xmlns:p14="http://schemas.microsoft.com/office/powerpoint/2010/main" val="2541964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284E52-A409-4CE6-B140-223DF51D3E43}"/>
              </a:ext>
            </a:extLst>
          </p:cNvPr>
          <p:cNvSpPr>
            <a:spLocks noGrp="1"/>
          </p:cNvSpPr>
          <p:nvPr>
            <p:ph type="title"/>
          </p:nvPr>
        </p:nvSpPr>
        <p:spPr>
          <a:xfrm>
            <a:off x="169985" y="48602"/>
            <a:ext cx="10515600" cy="868363"/>
          </a:xfrm>
        </p:spPr>
        <p:txBody>
          <a:bodyPr/>
          <a:lstStyle/>
          <a:p>
            <a:r>
              <a:rPr lang="en-US">
                <a:solidFill>
                  <a:srgbClr val="7030A0"/>
                </a:solidFill>
                <a:cs typeface="Calibri Light"/>
              </a:rPr>
              <a:t>Cause / Consequence</a:t>
            </a:r>
            <a:endParaRPr lang="en-US">
              <a:solidFill>
                <a:srgbClr val="7030A0"/>
              </a:solidFill>
            </a:endParaRPr>
          </a:p>
        </p:txBody>
      </p:sp>
      <p:sp>
        <p:nvSpPr>
          <p:cNvPr id="3" name="Content Placeholder 2">
            <a:extLst>
              <a:ext uri="{FF2B5EF4-FFF2-40B4-BE49-F238E27FC236}">
                <a16:creationId xmlns="" xmlns:a16="http://schemas.microsoft.com/office/drawing/2014/main" id="{8FD54760-640B-4514-9A56-0E0BF5A4914E}"/>
              </a:ext>
            </a:extLst>
          </p:cNvPr>
          <p:cNvSpPr>
            <a:spLocks noGrp="1"/>
          </p:cNvSpPr>
          <p:nvPr>
            <p:ph idx="1"/>
          </p:nvPr>
        </p:nvSpPr>
        <p:spPr>
          <a:xfrm>
            <a:off x="369277" y="1063625"/>
            <a:ext cx="11488614" cy="5007829"/>
          </a:xfrm>
        </p:spPr>
        <p:txBody>
          <a:bodyPr vert="horz" lIns="91440" tIns="45720" rIns="91440" bIns="45720" rtlCol="0" anchor="t">
            <a:normAutofit fontScale="92500" lnSpcReduction="10000"/>
          </a:bodyPr>
          <a:lstStyle/>
          <a:p>
            <a:pPr marL="514350" indent="-514350">
              <a:buAutoNum type="arabicPeriod"/>
            </a:pPr>
            <a:r>
              <a:rPr lang="en-US">
                <a:cs typeface="Calibri" panose="020F0502020204030204"/>
              </a:rPr>
              <a:t>'The main </a:t>
            </a:r>
            <a:r>
              <a:rPr lang="en-US" b="1">
                <a:solidFill>
                  <a:srgbClr val="7030A0"/>
                </a:solidFill>
                <a:cs typeface="Calibri" panose="020F0502020204030204"/>
              </a:rPr>
              <a:t>reason</a:t>
            </a:r>
            <a:r>
              <a:rPr lang="en-US">
                <a:cs typeface="Calibri" panose="020F0502020204030204"/>
              </a:rPr>
              <a:t> for building castles was to exert political control over the English population'. How far does a study of Pevensey castle support this statement?</a:t>
            </a:r>
          </a:p>
          <a:p>
            <a:pPr marL="514350" indent="-514350">
              <a:buAutoNum type="arabicPeriod"/>
            </a:pPr>
            <a:endParaRPr lang="en-US">
              <a:cs typeface="Calibri" panose="020F0502020204030204"/>
            </a:endParaRPr>
          </a:p>
          <a:p>
            <a:pPr marL="514350" indent="-514350">
              <a:buAutoNum type="arabicPeriod"/>
            </a:pPr>
            <a:r>
              <a:rPr lang="en-US">
                <a:cs typeface="Calibri" panose="020F0502020204030204"/>
              </a:rPr>
              <a:t>'The main </a:t>
            </a:r>
            <a:r>
              <a:rPr lang="en-US" b="1">
                <a:solidFill>
                  <a:srgbClr val="7030A0"/>
                </a:solidFill>
                <a:cs typeface="Calibri" panose="020F0502020204030204"/>
              </a:rPr>
              <a:t>reason</a:t>
            </a:r>
            <a:r>
              <a:rPr lang="en-US">
                <a:cs typeface="Calibri" panose="020F0502020204030204"/>
              </a:rPr>
              <a:t> for building castles was to control trade and commerce'. How far does a study of Pevensey Castle support this statement?</a:t>
            </a:r>
          </a:p>
          <a:p>
            <a:pPr marL="514350" indent="-514350">
              <a:buAutoNum type="arabicPeriod"/>
            </a:pPr>
            <a:endParaRPr lang="en-US">
              <a:cs typeface="Calibri" panose="020F0502020204030204"/>
            </a:endParaRPr>
          </a:p>
          <a:p>
            <a:pPr marL="514350" indent="-514350">
              <a:buAutoNum type="arabicPeriod"/>
            </a:pPr>
            <a:r>
              <a:rPr lang="en-US">
                <a:cs typeface="Calibri" panose="020F0502020204030204"/>
              </a:rPr>
              <a:t>'The main </a:t>
            </a:r>
            <a:r>
              <a:rPr lang="en-US" b="1">
                <a:solidFill>
                  <a:srgbClr val="7030A0"/>
                </a:solidFill>
                <a:cs typeface="Calibri" panose="020F0502020204030204"/>
              </a:rPr>
              <a:t>reason</a:t>
            </a:r>
            <a:r>
              <a:rPr lang="en-US">
                <a:cs typeface="Calibri" panose="020F0502020204030204"/>
              </a:rPr>
              <a:t> for building castles was to defend the Normans and their territory'. How far does a study of Pevensey Castle support this statement?</a:t>
            </a:r>
          </a:p>
          <a:p>
            <a:pPr marL="514350" indent="-514350">
              <a:buAutoNum type="arabicPeriod"/>
            </a:pPr>
            <a:endParaRPr lang="en-US">
              <a:cs typeface="Calibri" panose="020F0502020204030204"/>
            </a:endParaRPr>
          </a:p>
          <a:p>
            <a:pPr marL="514350" indent="-514350">
              <a:buAutoNum type="arabicPeriod"/>
            </a:pPr>
            <a:r>
              <a:rPr lang="en-US">
                <a:cs typeface="Calibri" panose="020F0502020204030204"/>
              </a:rPr>
              <a:t>'The main </a:t>
            </a:r>
            <a:r>
              <a:rPr lang="en-US" b="1">
                <a:solidFill>
                  <a:srgbClr val="7030A0"/>
                </a:solidFill>
                <a:cs typeface="Calibri" panose="020F0502020204030204"/>
              </a:rPr>
              <a:t>reason</a:t>
            </a:r>
            <a:r>
              <a:rPr lang="en-US">
                <a:cs typeface="Calibri" panose="020F0502020204030204"/>
              </a:rPr>
              <a:t> for so many Norman castles being constructed after 1066 was that they allowed the Normans to control the population without the need to use force'. How far does a study of Pevensey Castle support this statement?</a:t>
            </a:r>
          </a:p>
          <a:p>
            <a:pPr marL="0" indent="0">
              <a:buNone/>
            </a:pPr>
            <a:endParaRPr lang="en-US">
              <a:cs typeface="Calibri" panose="020F0502020204030204"/>
            </a:endParaRPr>
          </a:p>
        </p:txBody>
      </p:sp>
    </p:spTree>
    <p:extLst>
      <p:ext uri="{BB962C8B-B14F-4D97-AF65-F5344CB8AC3E}">
        <p14:creationId xmlns:p14="http://schemas.microsoft.com/office/powerpoint/2010/main" val="1077688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8C228E-CB3C-432A-8094-F73550A4CCA4}"/>
              </a:ext>
            </a:extLst>
          </p:cNvPr>
          <p:cNvSpPr>
            <a:spLocks noGrp="1"/>
          </p:cNvSpPr>
          <p:nvPr>
            <p:ph type="title"/>
          </p:nvPr>
        </p:nvSpPr>
        <p:spPr>
          <a:xfrm>
            <a:off x="345831" y="283063"/>
            <a:ext cx="10515600" cy="751133"/>
          </a:xfrm>
        </p:spPr>
        <p:txBody>
          <a:bodyPr/>
          <a:lstStyle/>
          <a:p>
            <a:r>
              <a:rPr lang="en-US">
                <a:solidFill>
                  <a:srgbClr val="7030A0"/>
                </a:solidFill>
                <a:cs typeface="Calibri Light"/>
              </a:rPr>
              <a:t>Change / Continuity</a:t>
            </a:r>
            <a:endParaRPr lang="en-US">
              <a:solidFill>
                <a:srgbClr val="7030A0"/>
              </a:solidFill>
            </a:endParaRPr>
          </a:p>
        </p:txBody>
      </p:sp>
      <p:sp>
        <p:nvSpPr>
          <p:cNvPr id="3" name="Content Placeholder 2">
            <a:extLst>
              <a:ext uri="{FF2B5EF4-FFF2-40B4-BE49-F238E27FC236}">
                <a16:creationId xmlns="" xmlns:a16="http://schemas.microsoft.com/office/drawing/2014/main" id="{CC4D9812-94A1-4DF3-9CB9-A76BD0962F80}"/>
              </a:ext>
            </a:extLst>
          </p:cNvPr>
          <p:cNvSpPr>
            <a:spLocks noGrp="1"/>
          </p:cNvSpPr>
          <p:nvPr>
            <p:ph idx="1"/>
          </p:nvPr>
        </p:nvSpPr>
        <p:spPr>
          <a:xfrm>
            <a:off x="627185" y="1286364"/>
            <a:ext cx="11160369" cy="4925768"/>
          </a:xfrm>
        </p:spPr>
        <p:txBody>
          <a:bodyPr vert="horz" lIns="91440" tIns="45720" rIns="91440" bIns="45720" rtlCol="0" anchor="t">
            <a:normAutofit fontScale="85000" lnSpcReduction="20000"/>
          </a:bodyPr>
          <a:lstStyle/>
          <a:p>
            <a:r>
              <a:rPr lang="en-US">
                <a:cs typeface="Calibri"/>
              </a:rPr>
              <a:t> 'The main </a:t>
            </a:r>
            <a:r>
              <a:rPr lang="en-US" b="1">
                <a:solidFill>
                  <a:srgbClr val="7030A0"/>
                </a:solidFill>
                <a:cs typeface="Calibri"/>
              </a:rPr>
              <a:t>change</a:t>
            </a:r>
            <a:r>
              <a:rPr lang="en-US">
                <a:cs typeface="Calibri"/>
              </a:rPr>
              <a:t> that Norman Castles brought about was that they allowed the Normans to defend their new lands'. How far does a study of Pevensey Castle support this statement?</a:t>
            </a:r>
          </a:p>
          <a:p>
            <a:endParaRPr lang="en-US">
              <a:cs typeface="Calibri"/>
            </a:endParaRPr>
          </a:p>
          <a:p>
            <a:r>
              <a:rPr lang="en-GB">
                <a:cs typeface="Calibri"/>
              </a:rPr>
              <a:t>‘The main </a:t>
            </a:r>
            <a:r>
              <a:rPr lang="en-GB" b="1">
                <a:solidFill>
                  <a:srgbClr val="7030A0"/>
                </a:solidFill>
                <a:cs typeface="Calibri"/>
              </a:rPr>
              <a:t>change </a:t>
            </a:r>
            <a:r>
              <a:rPr lang="en-GB">
                <a:cs typeface="Calibri"/>
              </a:rPr>
              <a:t>Normans brought about was that they increased the building of castles to prevent rebellion and being overthrown’.</a:t>
            </a:r>
            <a:r>
              <a:rPr lang="en-GB" b="1">
                <a:cs typeface="Calibri"/>
              </a:rPr>
              <a:t> </a:t>
            </a:r>
            <a:r>
              <a:rPr lang="en-GB">
                <a:cs typeface="Calibri"/>
              </a:rPr>
              <a:t>How far does the study of Pevensey Castle support this statement?</a:t>
            </a:r>
            <a:endParaRPr lang="en-US">
              <a:cs typeface="Calibri"/>
            </a:endParaRPr>
          </a:p>
          <a:p>
            <a:endParaRPr lang="en-GB">
              <a:cs typeface="Calibri"/>
            </a:endParaRPr>
          </a:p>
          <a:p>
            <a:r>
              <a:rPr lang="en-GB">
                <a:cs typeface="Calibri"/>
              </a:rPr>
              <a:t>’The main </a:t>
            </a:r>
            <a:r>
              <a:rPr lang="en-GB" b="1">
                <a:solidFill>
                  <a:srgbClr val="7030A0"/>
                </a:solidFill>
                <a:cs typeface="Calibri"/>
              </a:rPr>
              <a:t>change</a:t>
            </a:r>
            <a:r>
              <a:rPr lang="en-GB" b="1">
                <a:cs typeface="Calibri"/>
              </a:rPr>
              <a:t> </a:t>
            </a:r>
            <a:r>
              <a:rPr lang="en-GB">
                <a:cs typeface="Calibri"/>
              </a:rPr>
              <a:t>Normans brought about was that castles were key to controlling the population in England’. How far does the study of Pevensey Castle support this statement? </a:t>
            </a:r>
          </a:p>
          <a:p>
            <a:endParaRPr lang="en-GB">
              <a:cs typeface="Calibri"/>
            </a:endParaRPr>
          </a:p>
          <a:p>
            <a:r>
              <a:rPr lang="en-GB">
                <a:cs typeface="Calibri"/>
              </a:rPr>
              <a:t>’The main </a:t>
            </a:r>
            <a:r>
              <a:rPr lang="en-GB" b="1">
                <a:solidFill>
                  <a:srgbClr val="7030A0"/>
                </a:solidFill>
                <a:cs typeface="Calibri"/>
              </a:rPr>
              <a:t>change </a:t>
            </a:r>
            <a:r>
              <a:rPr lang="en-GB">
                <a:cs typeface="Calibri"/>
              </a:rPr>
              <a:t>Normans brought about through their development of castle building was to ensure that barons made English towns profitable for the king’. How far does the study of Pevensey Castle support this statement?</a:t>
            </a:r>
          </a:p>
          <a:p>
            <a:endParaRPr lang="en-US">
              <a:cs typeface="Calibri"/>
            </a:endParaRPr>
          </a:p>
        </p:txBody>
      </p:sp>
    </p:spTree>
    <p:extLst>
      <p:ext uri="{BB962C8B-B14F-4D97-AF65-F5344CB8AC3E}">
        <p14:creationId xmlns:p14="http://schemas.microsoft.com/office/powerpoint/2010/main" val="3520902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B86B26-95C7-462F-AF04-3165B06F48EA}"/>
              </a:ext>
            </a:extLst>
          </p:cNvPr>
          <p:cNvSpPr>
            <a:spLocks noGrp="1"/>
          </p:cNvSpPr>
          <p:nvPr>
            <p:ph type="title"/>
          </p:nvPr>
        </p:nvSpPr>
        <p:spPr>
          <a:xfrm>
            <a:off x="99646" y="353401"/>
            <a:ext cx="10515600" cy="399440"/>
          </a:xfrm>
        </p:spPr>
        <p:txBody>
          <a:bodyPr>
            <a:normAutofit fontScale="90000"/>
          </a:bodyPr>
          <a:lstStyle/>
          <a:p>
            <a:r>
              <a:rPr lang="en-US">
                <a:cs typeface="Calibri Light"/>
              </a:rPr>
              <a:t>Pevensey Castle....</a:t>
            </a:r>
            <a:endParaRPr lang="en-US"/>
          </a:p>
        </p:txBody>
      </p:sp>
      <p:pic>
        <p:nvPicPr>
          <p:cNvPr id="3" name="Picture 3" descr="A screenshot of a computer screen&#10;&#10;Description generated with very high confidence">
            <a:extLst>
              <a:ext uri="{FF2B5EF4-FFF2-40B4-BE49-F238E27FC236}">
                <a16:creationId xmlns="" xmlns:a16="http://schemas.microsoft.com/office/drawing/2014/main" id="{A0FF0ABC-DC46-4680-A638-AFE8BA771EF3}"/>
              </a:ext>
            </a:extLst>
          </p:cNvPr>
          <p:cNvPicPr>
            <a:picLocks noChangeAspect="1"/>
          </p:cNvPicPr>
          <p:nvPr/>
        </p:nvPicPr>
        <p:blipFill rotWithShape="1">
          <a:blip r:embed="rId2"/>
          <a:srcRect l="9747" t="42557" r="51633" b="26493"/>
          <a:stretch/>
        </p:blipFill>
        <p:spPr>
          <a:xfrm>
            <a:off x="1488831" y="900179"/>
            <a:ext cx="8595466" cy="4316915"/>
          </a:xfrm>
          <a:prstGeom prst="rect">
            <a:avLst/>
          </a:prstGeom>
        </p:spPr>
      </p:pic>
      <p:sp>
        <p:nvSpPr>
          <p:cNvPr id="5" name="TextBox 4">
            <a:extLst>
              <a:ext uri="{FF2B5EF4-FFF2-40B4-BE49-F238E27FC236}">
                <a16:creationId xmlns="" xmlns:a16="http://schemas.microsoft.com/office/drawing/2014/main" id="{412FA10A-5CC4-4AE8-BBA3-13E7686DE3EC}"/>
              </a:ext>
            </a:extLst>
          </p:cNvPr>
          <p:cNvSpPr txBox="1"/>
          <p:nvPr/>
        </p:nvSpPr>
        <p:spPr>
          <a:xfrm>
            <a:off x="246186" y="5486400"/>
            <a:ext cx="11699629" cy="95410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cs typeface="Calibri"/>
              </a:rPr>
              <a:t>Put simply...</a:t>
            </a:r>
          </a:p>
          <a:p>
            <a:pPr algn="ctr"/>
            <a:r>
              <a:rPr lang="en-US" sz="2800">
                <a:cs typeface="Calibri"/>
              </a:rPr>
              <a:t>When it comes to Pevensey Castle what were the Normans </a:t>
            </a:r>
            <a:r>
              <a:rPr lang="en-US" sz="2800">
                <a:solidFill>
                  <a:srgbClr val="FF0000"/>
                </a:solidFill>
                <a:cs typeface="Calibri"/>
              </a:rPr>
              <a:t>MAINLY</a:t>
            </a:r>
            <a:r>
              <a:rPr lang="en-US" sz="2800">
                <a:cs typeface="Calibri"/>
              </a:rPr>
              <a:t> doing? </a:t>
            </a:r>
          </a:p>
        </p:txBody>
      </p:sp>
      <p:sp>
        <p:nvSpPr>
          <p:cNvPr id="6" name="TextBox 5">
            <a:extLst>
              <a:ext uri="{FF2B5EF4-FFF2-40B4-BE49-F238E27FC236}">
                <a16:creationId xmlns="" xmlns:a16="http://schemas.microsoft.com/office/drawing/2014/main" id="{87FFDEC8-BADA-4A6C-BEDC-2F57CF0CF3B7}"/>
              </a:ext>
            </a:extLst>
          </p:cNvPr>
          <p:cNvSpPr txBox="1"/>
          <p:nvPr/>
        </p:nvSpPr>
        <p:spPr>
          <a:xfrm>
            <a:off x="3059723" y="4232031"/>
            <a:ext cx="1746739" cy="923330"/>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Using it as a base to launch an attack?</a:t>
            </a:r>
          </a:p>
        </p:txBody>
      </p:sp>
      <p:sp>
        <p:nvSpPr>
          <p:cNvPr id="7" name="TextBox 6">
            <a:extLst>
              <a:ext uri="{FF2B5EF4-FFF2-40B4-BE49-F238E27FC236}">
                <a16:creationId xmlns="" xmlns:a16="http://schemas.microsoft.com/office/drawing/2014/main" id="{8FE7350A-6ADB-4FD6-9EC3-572E71DF98E8}"/>
              </a:ext>
            </a:extLst>
          </p:cNvPr>
          <p:cNvSpPr txBox="1"/>
          <p:nvPr/>
        </p:nvSpPr>
        <p:spPr>
          <a:xfrm>
            <a:off x="7877906" y="984737"/>
            <a:ext cx="1746739" cy="369332"/>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err="1">
                <a:cs typeface="Calibri"/>
              </a:rPr>
              <a:t>Defence</a:t>
            </a:r>
            <a:r>
              <a:rPr lang="en-US">
                <a:cs typeface="Calibri"/>
              </a:rPr>
              <a:t>?</a:t>
            </a:r>
          </a:p>
        </p:txBody>
      </p:sp>
    </p:spTree>
    <p:extLst>
      <p:ext uri="{BB962C8B-B14F-4D97-AF65-F5344CB8AC3E}">
        <p14:creationId xmlns:p14="http://schemas.microsoft.com/office/powerpoint/2010/main" val="3919487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8C39CAD7-D3DA-462E-883D-26C4BBA921A5}"/>
              </a:ext>
            </a:extLst>
          </p:cNvPr>
          <p:cNvSpPr txBox="1"/>
          <p:nvPr/>
        </p:nvSpPr>
        <p:spPr>
          <a:xfrm>
            <a:off x="4079631" y="117231"/>
            <a:ext cx="3634153" cy="2308324"/>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cs typeface="Calibri"/>
              </a:rPr>
              <a:t>Main Change</a:t>
            </a:r>
          </a:p>
          <a:p>
            <a:pPr algn="ctr"/>
            <a:endParaRPr lang="en-US" sz="2400">
              <a:cs typeface="Calibri"/>
            </a:endParaRPr>
          </a:p>
          <a:p>
            <a:pPr algn="ctr"/>
            <a:r>
              <a:rPr lang="en-US" sz="2400">
                <a:cs typeface="Calibri"/>
              </a:rPr>
              <a:t>Allowed the Normans to defend their lands.. </a:t>
            </a:r>
          </a:p>
          <a:p>
            <a:pPr algn="ctr"/>
            <a:r>
              <a:rPr lang="en-US" sz="2400" b="1">
                <a:cs typeface="Calibri"/>
              </a:rPr>
              <a:t>BUT </a:t>
            </a:r>
            <a:r>
              <a:rPr lang="en-US" sz="2400">
                <a:cs typeface="Calibri"/>
              </a:rPr>
              <a:t>was Pevensey more for </a:t>
            </a:r>
            <a:r>
              <a:rPr lang="en-US" sz="2400" err="1">
                <a:cs typeface="Calibri"/>
              </a:rPr>
              <a:t>lauching</a:t>
            </a:r>
            <a:r>
              <a:rPr lang="en-US" sz="2400">
                <a:cs typeface="Calibri"/>
              </a:rPr>
              <a:t> an </a:t>
            </a:r>
            <a:r>
              <a:rPr lang="en-US" sz="2400" err="1">
                <a:cs typeface="Calibri"/>
              </a:rPr>
              <a:t>attck</a:t>
            </a:r>
            <a:r>
              <a:rPr lang="en-US" sz="2400">
                <a:cs typeface="Calibri"/>
              </a:rPr>
              <a:t>?</a:t>
            </a:r>
          </a:p>
        </p:txBody>
      </p:sp>
      <p:pic>
        <p:nvPicPr>
          <p:cNvPr id="5" name="Picture 5" descr="A screenshot of a cell phone&#10;&#10;Description generated with very high confidence">
            <a:extLst>
              <a:ext uri="{FF2B5EF4-FFF2-40B4-BE49-F238E27FC236}">
                <a16:creationId xmlns="" xmlns:a16="http://schemas.microsoft.com/office/drawing/2014/main" id="{69B9EE15-DBDC-43E7-93F7-9DE222507535}"/>
              </a:ext>
            </a:extLst>
          </p:cNvPr>
          <p:cNvPicPr>
            <a:picLocks noChangeAspect="1"/>
          </p:cNvPicPr>
          <p:nvPr/>
        </p:nvPicPr>
        <p:blipFill rotWithShape="1">
          <a:blip r:embed="rId2"/>
          <a:srcRect l="28403" t="49824" r="61231" b="41539"/>
          <a:stretch/>
        </p:blipFill>
        <p:spPr>
          <a:xfrm rot="-1500000">
            <a:off x="128953" y="498230"/>
            <a:ext cx="2884375" cy="1724070"/>
          </a:xfrm>
          <a:prstGeom prst="rect">
            <a:avLst/>
          </a:prstGeom>
        </p:spPr>
      </p:pic>
      <p:sp>
        <p:nvSpPr>
          <p:cNvPr id="7" name="TextBox 6">
            <a:extLst>
              <a:ext uri="{FF2B5EF4-FFF2-40B4-BE49-F238E27FC236}">
                <a16:creationId xmlns="" xmlns:a16="http://schemas.microsoft.com/office/drawing/2014/main" id="{09033891-74C2-4C73-9FBC-50C7705D460A}"/>
              </a:ext>
            </a:extLst>
          </p:cNvPr>
          <p:cNvSpPr txBox="1"/>
          <p:nvPr/>
        </p:nvSpPr>
        <p:spPr>
          <a:xfrm>
            <a:off x="1395046" y="4689230"/>
            <a:ext cx="4208583" cy="1938992"/>
          </a:xfrm>
          <a:prstGeom prst="rect">
            <a:avLst/>
          </a:prstGeom>
          <a:solidFill>
            <a:schemeClr val="accent4">
              <a:lumMod val="60000"/>
              <a:lumOff val="40000"/>
            </a:schemeClr>
          </a:solidFill>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cs typeface="Calibri"/>
              </a:rPr>
              <a:t>New Structures</a:t>
            </a:r>
          </a:p>
          <a:p>
            <a:pPr algn="ctr"/>
            <a:endParaRPr lang="en-US" sz="2400">
              <a:cs typeface="Calibri"/>
            </a:endParaRPr>
          </a:p>
          <a:p>
            <a:pPr algn="ctr"/>
            <a:r>
              <a:rPr lang="en-US" sz="2400">
                <a:cs typeface="Calibri"/>
              </a:rPr>
              <a:t>Design wise nothing been seen like this before</a:t>
            </a:r>
          </a:p>
          <a:p>
            <a:pPr algn="ctr"/>
            <a:endParaRPr lang="en-US" sz="2400">
              <a:cs typeface="Calibri"/>
            </a:endParaRPr>
          </a:p>
        </p:txBody>
      </p:sp>
      <p:sp>
        <p:nvSpPr>
          <p:cNvPr id="8" name="TextBox 7">
            <a:extLst>
              <a:ext uri="{FF2B5EF4-FFF2-40B4-BE49-F238E27FC236}">
                <a16:creationId xmlns="" xmlns:a16="http://schemas.microsoft.com/office/drawing/2014/main" id="{0CE94522-6FBD-47B6-8B8E-7D021631A25A}"/>
              </a:ext>
            </a:extLst>
          </p:cNvPr>
          <p:cNvSpPr txBox="1"/>
          <p:nvPr/>
        </p:nvSpPr>
        <p:spPr>
          <a:xfrm>
            <a:off x="6635260" y="2590799"/>
            <a:ext cx="4337537" cy="1938992"/>
          </a:xfrm>
          <a:prstGeom prst="rect">
            <a:avLst/>
          </a:prstGeom>
          <a:solidFill>
            <a:schemeClr val="accent3">
              <a:lumMod val="60000"/>
              <a:lumOff val="40000"/>
            </a:schemeClr>
          </a:solidFill>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cs typeface="Calibri"/>
              </a:rPr>
              <a:t>Personal Authority</a:t>
            </a:r>
            <a:endParaRPr lang="en-US">
              <a:cs typeface="Calibri"/>
            </a:endParaRPr>
          </a:p>
          <a:p>
            <a:pPr algn="ctr"/>
            <a:endParaRPr lang="en-US" sz="2400">
              <a:cs typeface="Calibri"/>
            </a:endParaRPr>
          </a:p>
          <a:p>
            <a:pPr algn="ctr"/>
            <a:r>
              <a:rPr lang="en-US" sz="2400">
                <a:cs typeface="Calibri"/>
              </a:rPr>
              <a:t>Norman nobles </a:t>
            </a:r>
            <a:r>
              <a:rPr lang="en-US" sz="2400" err="1">
                <a:cs typeface="Calibri"/>
              </a:rPr>
              <a:t>organised</a:t>
            </a:r>
            <a:r>
              <a:rPr lang="en-US" sz="2400">
                <a:cs typeface="Calibri"/>
              </a:rPr>
              <a:t> their own administrations within their territories e.g. Robert de </a:t>
            </a:r>
            <a:r>
              <a:rPr lang="en-US" sz="2400" err="1">
                <a:cs typeface="Calibri"/>
              </a:rPr>
              <a:t>Mortain</a:t>
            </a:r>
          </a:p>
        </p:txBody>
      </p:sp>
      <p:sp>
        <p:nvSpPr>
          <p:cNvPr id="9" name="TextBox 8">
            <a:extLst>
              <a:ext uri="{FF2B5EF4-FFF2-40B4-BE49-F238E27FC236}">
                <a16:creationId xmlns="" xmlns:a16="http://schemas.microsoft.com/office/drawing/2014/main" id="{57878C85-A1C5-4FB1-8802-9E55E526F25D}"/>
              </a:ext>
            </a:extLst>
          </p:cNvPr>
          <p:cNvSpPr txBox="1"/>
          <p:nvPr/>
        </p:nvSpPr>
        <p:spPr>
          <a:xfrm>
            <a:off x="1395045" y="2731476"/>
            <a:ext cx="4208583" cy="1789495"/>
          </a:xfrm>
          <a:prstGeom prst="rect">
            <a:avLst/>
          </a:prstGeom>
          <a:solidFill>
            <a:schemeClr val="accent2">
              <a:lumMod val="60000"/>
              <a:lumOff val="40000"/>
            </a:schemeClr>
          </a:solidFill>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cs typeface="Calibri"/>
              </a:rPr>
              <a:t>Control</a:t>
            </a:r>
          </a:p>
          <a:p>
            <a:pPr algn="ctr"/>
            <a:endParaRPr lang="en-US" sz="2400" b="1">
              <a:cs typeface="Calibri"/>
            </a:endParaRPr>
          </a:p>
          <a:p>
            <a:pPr algn="ctr"/>
            <a:r>
              <a:rPr lang="en-US" sz="2000">
                <a:cs typeface="Calibri"/>
              </a:rPr>
              <a:t>A long term symbol of power and control over the native population which deterred rebellion</a:t>
            </a:r>
          </a:p>
        </p:txBody>
      </p:sp>
      <p:sp>
        <p:nvSpPr>
          <p:cNvPr id="10" name="TextBox 9">
            <a:extLst>
              <a:ext uri="{FF2B5EF4-FFF2-40B4-BE49-F238E27FC236}">
                <a16:creationId xmlns="" xmlns:a16="http://schemas.microsoft.com/office/drawing/2014/main" id="{3A23B7EF-548D-4DFD-A6AC-791F46550A1A}"/>
              </a:ext>
            </a:extLst>
          </p:cNvPr>
          <p:cNvSpPr txBox="1"/>
          <p:nvPr/>
        </p:nvSpPr>
        <p:spPr>
          <a:xfrm>
            <a:off x="6635260" y="4689230"/>
            <a:ext cx="4290645" cy="1938992"/>
          </a:xfrm>
          <a:prstGeom prst="rect">
            <a:avLst/>
          </a:prstGeom>
          <a:solidFill>
            <a:schemeClr val="accent1">
              <a:lumMod val="60000"/>
              <a:lumOff val="40000"/>
            </a:schemeClr>
          </a:solidFill>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cs typeface="Calibri"/>
              </a:rPr>
              <a:t>Settlement Patterns</a:t>
            </a:r>
          </a:p>
          <a:p>
            <a:pPr algn="ctr"/>
            <a:endParaRPr lang="en-US" sz="2400">
              <a:cs typeface="Calibri"/>
            </a:endParaRPr>
          </a:p>
          <a:p>
            <a:pPr algn="ctr"/>
            <a:r>
              <a:rPr lang="en-US" sz="2400">
                <a:cs typeface="Calibri"/>
              </a:rPr>
              <a:t>Castles acted as catalysts for settlement change and </a:t>
            </a:r>
            <a:r>
              <a:rPr lang="en-US" sz="2400" err="1">
                <a:cs typeface="Calibri"/>
              </a:rPr>
              <a:t>colonisation</a:t>
            </a:r>
          </a:p>
        </p:txBody>
      </p:sp>
    </p:spTree>
    <p:extLst>
      <p:ext uri="{BB962C8B-B14F-4D97-AF65-F5344CB8AC3E}">
        <p14:creationId xmlns:p14="http://schemas.microsoft.com/office/powerpoint/2010/main" val="1758944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6E5530-F25B-409A-9BC0-FA2A22DC17C4}"/>
              </a:ext>
            </a:extLst>
          </p:cNvPr>
          <p:cNvSpPr>
            <a:spLocks noGrp="1"/>
          </p:cNvSpPr>
          <p:nvPr>
            <p:ph type="title"/>
          </p:nvPr>
        </p:nvSpPr>
        <p:spPr>
          <a:xfrm>
            <a:off x="-2764" y="57449"/>
            <a:ext cx="10515600" cy="739410"/>
          </a:xfrm>
        </p:spPr>
        <p:txBody>
          <a:bodyPr/>
          <a:lstStyle/>
          <a:p>
            <a:r>
              <a:rPr lang="en-US">
                <a:cs typeface="Calibri Light"/>
              </a:rPr>
              <a:t>Historic Environment Question:</a:t>
            </a:r>
            <a:endParaRPr lang="en-US"/>
          </a:p>
        </p:txBody>
      </p:sp>
      <p:sp>
        <p:nvSpPr>
          <p:cNvPr id="5" name="Content Placeholder 2">
            <a:extLst>
              <a:ext uri="{FF2B5EF4-FFF2-40B4-BE49-F238E27FC236}">
                <a16:creationId xmlns="" xmlns:a16="http://schemas.microsoft.com/office/drawing/2014/main" id="{BD09EA8C-8DB4-44E7-9B5D-D6A3D822326F}"/>
              </a:ext>
            </a:extLst>
          </p:cNvPr>
          <p:cNvSpPr txBox="1">
            <a:spLocks/>
          </p:cNvSpPr>
          <p:nvPr/>
        </p:nvSpPr>
        <p:spPr>
          <a:xfrm>
            <a:off x="573657" y="914102"/>
            <a:ext cx="11220089" cy="1797034"/>
          </a:xfrm>
          <a:prstGeom prst="rect">
            <a:avLst/>
          </a:prstGeom>
          <a:ln>
            <a:solidFill>
              <a:srgbClr val="0070C0"/>
            </a:solidFill>
          </a:ln>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a:cs typeface="Calibri"/>
              </a:rPr>
              <a:t>The main </a:t>
            </a:r>
            <a:r>
              <a:rPr lang="en-US">
                <a:solidFill>
                  <a:srgbClr val="FF0000"/>
                </a:solidFill>
                <a:cs typeface="Calibri"/>
              </a:rPr>
              <a:t>change</a:t>
            </a:r>
            <a:r>
              <a:rPr lang="en-US">
                <a:cs typeface="Calibri"/>
              </a:rPr>
              <a:t> that Norman Castles brought about was that they allowed the Normans to defend their new lands.</a:t>
            </a:r>
            <a:endParaRPr lang="en-US"/>
          </a:p>
          <a:p>
            <a:pPr marL="0" indent="0">
              <a:buNone/>
            </a:pPr>
            <a:r>
              <a:rPr lang="en-US">
                <a:solidFill>
                  <a:srgbClr val="FF0000"/>
                </a:solidFill>
                <a:cs typeface="Calibri"/>
              </a:rPr>
              <a:t>How far does a study of Pevensey Castle support this statement?</a:t>
            </a:r>
            <a:endParaRPr lang="en-US">
              <a:cs typeface="Calibri"/>
            </a:endParaRPr>
          </a:p>
          <a:p>
            <a:pPr marL="0" indent="0">
              <a:buNone/>
            </a:pPr>
            <a:r>
              <a:rPr lang="en-US" i="1">
                <a:cs typeface="Calibri"/>
              </a:rPr>
              <a:t>Explain your answer. You should refer to Pevensey Castle and your contextual knowledge.</a:t>
            </a:r>
            <a:r>
              <a:rPr lang="en-US">
                <a:cs typeface="Calibri"/>
              </a:rPr>
              <a:t> (16 marks)</a:t>
            </a:r>
            <a:endParaRPr lang="en-US"/>
          </a:p>
        </p:txBody>
      </p:sp>
      <p:sp>
        <p:nvSpPr>
          <p:cNvPr id="8" name="Isosceles Triangle 7">
            <a:extLst>
              <a:ext uri="{FF2B5EF4-FFF2-40B4-BE49-F238E27FC236}">
                <a16:creationId xmlns="" xmlns:a16="http://schemas.microsoft.com/office/drawing/2014/main" id="{EA12CC13-89AA-475B-BB25-71A24195DAD5}"/>
              </a:ext>
            </a:extLst>
          </p:cNvPr>
          <p:cNvSpPr/>
          <p:nvPr/>
        </p:nvSpPr>
        <p:spPr>
          <a:xfrm>
            <a:off x="3164629" y="2850258"/>
            <a:ext cx="5345155" cy="373435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 xmlns:a16="http://schemas.microsoft.com/office/drawing/2014/main" id="{B3E2F56B-C013-4144-8D96-5156ABC39DA1}"/>
              </a:ext>
            </a:extLst>
          </p:cNvPr>
          <p:cNvCxnSpPr/>
          <p:nvPr/>
        </p:nvCxnSpPr>
        <p:spPr>
          <a:xfrm flipV="1">
            <a:off x="4543469" y="4647204"/>
            <a:ext cx="2582172" cy="575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 xmlns:a16="http://schemas.microsoft.com/office/drawing/2014/main" id="{6F0726A9-CF2F-4938-BF83-B2B5149BEB02}"/>
              </a:ext>
            </a:extLst>
          </p:cNvPr>
          <p:cNvCxnSpPr>
            <a:cxnSpLocks/>
          </p:cNvCxnSpPr>
          <p:nvPr/>
        </p:nvCxnSpPr>
        <p:spPr>
          <a:xfrm flipV="1">
            <a:off x="5913072" y="4661581"/>
            <a:ext cx="1209910" cy="1945805"/>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 xmlns:a16="http://schemas.microsoft.com/office/drawing/2014/main" id="{6A6D8446-BABC-479C-A81E-85BA292837FA}"/>
              </a:ext>
            </a:extLst>
          </p:cNvPr>
          <p:cNvCxnSpPr>
            <a:cxnSpLocks/>
          </p:cNvCxnSpPr>
          <p:nvPr/>
        </p:nvCxnSpPr>
        <p:spPr>
          <a:xfrm>
            <a:off x="4518912" y="4702504"/>
            <a:ext cx="1291973" cy="1897589"/>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 xmlns:a16="http://schemas.microsoft.com/office/drawing/2014/main" id="{C2A17587-3B33-49A5-ADD5-9E965721E61E}"/>
              </a:ext>
            </a:extLst>
          </p:cNvPr>
          <p:cNvSpPr txBox="1"/>
          <p:nvPr/>
        </p:nvSpPr>
        <p:spPr>
          <a:xfrm>
            <a:off x="914178" y="3408650"/>
            <a:ext cx="2743200" cy="646331"/>
          </a:xfrm>
          <a:prstGeom prst="rect">
            <a:avLst/>
          </a:prstGeom>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Plan an answer using this grid</a:t>
            </a:r>
          </a:p>
        </p:txBody>
      </p:sp>
      <p:sp>
        <p:nvSpPr>
          <p:cNvPr id="14" name="TextBox 13">
            <a:extLst>
              <a:ext uri="{FF2B5EF4-FFF2-40B4-BE49-F238E27FC236}">
                <a16:creationId xmlns="" xmlns:a16="http://schemas.microsoft.com/office/drawing/2014/main" id="{4DB4ECCB-2546-494B-88A3-DFCBF8BFE2E7}"/>
              </a:ext>
            </a:extLst>
          </p:cNvPr>
          <p:cNvSpPr txBox="1"/>
          <p:nvPr/>
        </p:nvSpPr>
        <p:spPr>
          <a:xfrm>
            <a:off x="6910865" y="3361315"/>
            <a:ext cx="2743200"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Para 1: Factor mentioned in the Question e.g. Defend new lands</a:t>
            </a:r>
          </a:p>
        </p:txBody>
      </p:sp>
      <p:sp>
        <p:nvSpPr>
          <p:cNvPr id="15" name="TextBox 14">
            <a:extLst>
              <a:ext uri="{FF2B5EF4-FFF2-40B4-BE49-F238E27FC236}">
                <a16:creationId xmlns="" xmlns:a16="http://schemas.microsoft.com/office/drawing/2014/main" id="{FEF86918-44A3-4F29-97D5-C12E035E7014}"/>
              </a:ext>
            </a:extLst>
          </p:cNvPr>
          <p:cNvSpPr txBox="1"/>
          <p:nvPr/>
        </p:nvSpPr>
        <p:spPr>
          <a:xfrm>
            <a:off x="1000666" y="5277927"/>
            <a:ext cx="2743200"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Para 2: Another factor e.g. Control over natives</a:t>
            </a:r>
          </a:p>
        </p:txBody>
      </p:sp>
      <p:sp>
        <p:nvSpPr>
          <p:cNvPr id="16" name="TextBox 15">
            <a:extLst>
              <a:ext uri="{FF2B5EF4-FFF2-40B4-BE49-F238E27FC236}">
                <a16:creationId xmlns="" xmlns:a16="http://schemas.microsoft.com/office/drawing/2014/main" id="{86AF1CCB-8F5A-494F-A5F2-65BDD9863DC7}"/>
              </a:ext>
            </a:extLst>
          </p:cNvPr>
          <p:cNvSpPr txBox="1"/>
          <p:nvPr/>
        </p:nvSpPr>
        <p:spPr>
          <a:xfrm>
            <a:off x="8218098" y="5407320"/>
            <a:ext cx="3735237"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Para 3: Another contributing factor e.g. Personal Authority</a:t>
            </a:r>
          </a:p>
        </p:txBody>
      </p:sp>
      <p:cxnSp>
        <p:nvCxnSpPr>
          <p:cNvPr id="17" name="Straight Arrow Connector 16">
            <a:extLst>
              <a:ext uri="{FF2B5EF4-FFF2-40B4-BE49-F238E27FC236}">
                <a16:creationId xmlns="" xmlns:a16="http://schemas.microsoft.com/office/drawing/2014/main" id="{C97C065F-3538-4AB5-AD99-A64F8CAD20A4}"/>
              </a:ext>
            </a:extLst>
          </p:cNvPr>
          <p:cNvCxnSpPr/>
          <p:nvPr/>
        </p:nvCxnSpPr>
        <p:spPr>
          <a:xfrm flipH="1">
            <a:off x="5791199" y="3798497"/>
            <a:ext cx="1141562" cy="5118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 xmlns:a16="http://schemas.microsoft.com/office/drawing/2014/main" id="{78C944C7-9339-4FFB-85C9-C210AA7E0217}"/>
              </a:ext>
            </a:extLst>
          </p:cNvPr>
          <p:cNvCxnSpPr>
            <a:cxnSpLocks/>
          </p:cNvCxnSpPr>
          <p:nvPr/>
        </p:nvCxnSpPr>
        <p:spPr>
          <a:xfrm>
            <a:off x="3108380" y="5753817"/>
            <a:ext cx="1101305" cy="2242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 xmlns:a16="http://schemas.microsoft.com/office/drawing/2014/main" id="{A872A262-1BAF-4FC6-BF01-D379BA14C6A7}"/>
              </a:ext>
            </a:extLst>
          </p:cNvPr>
          <p:cNvCxnSpPr>
            <a:cxnSpLocks/>
          </p:cNvCxnSpPr>
          <p:nvPr/>
        </p:nvCxnSpPr>
        <p:spPr>
          <a:xfrm flipH="1" flipV="1">
            <a:off x="7142668" y="5978106"/>
            <a:ext cx="1716655" cy="632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 xmlns:a16="http://schemas.microsoft.com/office/drawing/2014/main" id="{2F00335D-FA9E-47CF-8849-DCEED81D0441}"/>
              </a:ext>
            </a:extLst>
          </p:cNvPr>
          <p:cNvSpPr txBox="1"/>
          <p:nvPr/>
        </p:nvSpPr>
        <p:spPr>
          <a:xfrm>
            <a:off x="4679277" y="4657268"/>
            <a:ext cx="2379785"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Judgement</a:t>
            </a:r>
            <a:r>
              <a:rPr lang="en-US">
                <a:cs typeface="Calibri"/>
              </a:rPr>
              <a:t>:</a:t>
            </a:r>
            <a:endParaRPr lang="en-US"/>
          </a:p>
          <a:p>
            <a:pPr algn="ctr"/>
            <a:r>
              <a:rPr lang="en-US">
                <a:cs typeface="Calibri"/>
              </a:rPr>
              <a:t>'Main Issue' </a:t>
            </a:r>
          </a:p>
          <a:p>
            <a:pPr algn="ctr"/>
            <a:r>
              <a:rPr lang="en-US">
                <a:cs typeface="Calibri"/>
              </a:rPr>
              <a:t>One issue has </a:t>
            </a:r>
          </a:p>
          <a:p>
            <a:pPr algn="ctr"/>
            <a:r>
              <a:rPr lang="en-US">
                <a:cs typeface="Calibri"/>
              </a:rPr>
              <a:t>greater merit </a:t>
            </a:r>
          </a:p>
        </p:txBody>
      </p:sp>
      <p:sp>
        <p:nvSpPr>
          <p:cNvPr id="21" name="TextBox 20">
            <a:extLst>
              <a:ext uri="{FF2B5EF4-FFF2-40B4-BE49-F238E27FC236}">
                <a16:creationId xmlns="" xmlns:a16="http://schemas.microsoft.com/office/drawing/2014/main" id="{ECA0485B-FA30-43A7-A7BC-9D0A69F53369}"/>
              </a:ext>
            </a:extLst>
          </p:cNvPr>
          <p:cNvSpPr txBox="1"/>
          <p:nvPr/>
        </p:nvSpPr>
        <p:spPr>
          <a:xfrm>
            <a:off x="7269192" y="4674077"/>
            <a:ext cx="4454105"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Main reason / cause. Explain in detail. Decide!</a:t>
            </a:r>
          </a:p>
        </p:txBody>
      </p:sp>
      <p:cxnSp>
        <p:nvCxnSpPr>
          <p:cNvPr id="23" name="Straight Arrow Connector 22">
            <a:extLst>
              <a:ext uri="{FF2B5EF4-FFF2-40B4-BE49-F238E27FC236}">
                <a16:creationId xmlns="" xmlns:a16="http://schemas.microsoft.com/office/drawing/2014/main" id="{D08DABB2-7DC8-4BB7-8502-BA5635A8C0B2}"/>
              </a:ext>
            </a:extLst>
          </p:cNvPr>
          <p:cNvCxnSpPr/>
          <p:nvPr/>
        </p:nvCxnSpPr>
        <p:spPr>
          <a:xfrm flipH="1">
            <a:off x="6510065" y="5092460"/>
            <a:ext cx="997790" cy="1667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6734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C50D54-889B-4B32-8FD1-D6312CF8C04F}"/>
              </a:ext>
            </a:extLst>
          </p:cNvPr>
          <p:cNvSpPr>
            <a:spLocks noGrp="1"/>
          </p:cNvSpPr>
          <p:nvPr>
            <p:ph type="title"/>
          </p:nvPr>
        </p:nvSpPr>
        <p:spPr>
          <a:xfrm>
            <a:off x="158262" y="142387"/>
            <a:ext cx="11805138" cy="1055933"/>
          </a:xfr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nSpc>
                <a:spcPct val="100000"/>
              </a:lnSpc>
              <a:spcBef>
                <a:spcPts val="0"/>
              </a:spcBef>
            </a:pPr>
            <a:r>
              <a:rPr lang="en-US" sz="2000">
                <a:cs typeface="Calibri Light"/>
              </a:rPr>
              <a:t>The main </a:t>
            </a:r>
            <a:r>
              <a:rPr lang="en-US" sz="2000">
                <a:solidFill>
                  <a:srgbClr val="FF0000"/>
                </a:solidFill>
                <a:cs typeface="Calibri Light"/>
              </a:rPr>
              <a:t>change</a:t>
            </a:r>
            <a:r>
              <a:rPr lang="en-US" sz="2000">
                <a:cs typeface="Calibri Light"/>
              </a:rPr>
              <a:t> that Norman Castles brought about was that they allowed the Normans to defend their new lands. </a:t>
            </a:r>
            <a:r>
              <a:rPr lang="en-US" sz="2000">
                <a:solidFill>
                  <a:srgbClr val="FF0000"/>
                </a:solidFill>
                <a:cs typeface="Calibri Light"/>
              </a:rPr>
              <a:t>How far does a study of Pevensey Castle support this statement?</a:t>
            </a:r>
            <a:endParaRPr lang="en-US" sz="2000">
              <a:cs typeface="Calibri Light"/>
            </a:endParaRPr>
          </a:p>
          <a:p>
            <a:pPr>
              <a:spcBef>
                <a:spcPts val="1000"/>
              </a:spcBef>
            </a:pPr>
            <a:r>
              <a:rPr lang="en-US" sz="2000" i="1">
                <a:cs typeface="Calibri Light"/>
              </a:rPr>
              <a:t>Explain your answer. You should refer to Pevensey Castle and your contextual knowledge.</a:t>
            </a:r>
            <a:r>
              <a:rPr lang="en-US" sz="2000">
                <a:cs typeface="Calibri Light"/>
              </a:rPr>
              <a:t> (16 marks)</a:t>
            </a:r>
            <a:endParaRPr lang="en-US" sz="4000">
              <a:cs typeface="Calibri Light"/>
            </a:endParaRPr>
          </a:p>
        </p:txBody>
      </p:sp>
      <p:sp>
        <p:nvSpPr>
          <p:cNvPr id="3" name="Content Placeholder 2">
            <a:extLst>
              <a:ext uri="{FF2B5EF4-FFF2-40B4-BE49-F238E27FC236}">
                <a16:creationId xmlns="" xmlns:a16="http://schemas.microsoft.com/office/drawing/2014/main" id="{FEEF1579-0CFD-4F17-95D7-59FD73E609D0}"/>
              </a:ext>
            </a:extLst>
          </p:cNvPr>
          <p:cNvSpPr>
            <a:spLocks noGrp="1"/>
          </p:cNvSpPr>
          <p:nvPr>
            <p:ph idx="1"/>
          </p:nvPr>
        </p:nvSpPr>
        <p:spPr>
          <a:xfrm>
            <a:off x="123093" y="1309810"/>
            <a:ext cx="11992707" cy="4597522"/>
          </a:xfrm>
        </p:spPr>
        <p:txBody>
          <a:bodyPr vert="horz" lIns="91440" tIns="45720" rIns="91440" bIns="45720" rtlCol="0" anchor="t">
            <a:noAutofit/>
          </a:bodyPr>
          <a:lstStyle/>
          <a:p>
            <a:pPr marL="0" indent="0">
              <a:buNone/>
            </a:pPr>
            <a:r>
              <a:rPr lang="en-US" sz="2000" dirty="0">
                <a:latin typeface="Calibri Light"/>
                <a:cs typeface="Calibri" panose="020F0502020204030204"/>
              </a:rPr>
              <a:t>The establishment of castles was one of the most visible and lasting changes made by the Normans. These big new structures were in themselves imposing weapons designed to defend invaded territory, and ensure their lasting hold on and </a:t>
            </a:r>
            <a:r>
              <a:rPr lang="en-US" sz="2000">
                <a:latin typeface="Calibri Light"/>
                <a:cs typeface="Calibri" panose="020F0502020204030204"/>
              </a:rPr>
              <a:t>control of this new conquered land. The castle at Pevensey had dual purpose of </a:t>
            </a:r>
            <a:r>
              <a:rPr lang="en-US" sz="2000" err="1">
                <a:latin typeface="Calibri Light"/>
                <a:cs typeface="Calibri" panose="020F0502020204030204"/>
              </a:rPr>
              <a:t>defence</a:t>
            </a:r>
            <a:r>
              <a:rPr lang="en-US" sz="2000" dirty="0">
                <a:latin typeface="Calibri Light"/>
                <a:cs typeface="Calibri" panose="020F0502020204030204"/>
              </a:rPr>
              <a:t> and attack. The </a:t>
            </a:r>
            <a:r>
              <a:rPr lang="en-US" sz="2000">
                <a:latin typeface="Calibri Light"/>
                <a:cs typeface="Calibri" panose="020F0502020204030204"/>
              </a:rPr>
              <a:t>chosen site was easy to defend, a peninsular with a natural </a:t>
            </a:r>
            <a:r>
              <a:rPr lang="en-US" sz="2000" err="1">
                <a:latin typeface="Calibri Light"/>
                <a:cs typeface="Calibri" panose="020F0502020204030204"/>
              </a:rPr>
              <a:t>harbour</a:t>
            </a:r>
            <a:r>
              <a:rPr lang="en-US" sz="2000" dirty="0">
                <a:latin typeface="Calibri Light"/>
                <a:cs typeface="Calibri" panose="020F0502020204030204"/>
              </a:rPr>
              <a:t>, a safe beaching surrounded by sea and salt marsh.</a:t>
            </a:r>
          </a:p>
          <a:p>
            <a:pPr marL="0" indent="0">
              <a:buNone/>
            </a:pPr>
            <a:endParaRPr lang="en-US" sz="2000">
              <a:latin typeface="Calibri Light"/>
              <a:cs typeface="Calibri" panose="020F0502020204030204"/>
            </a:endParaRPr>
          </a:p>
          <a:p>
            <a:pPr marL="0" indent="0">
              <a:buNone/>
            </a:pPr>
            <a:r>
              <a:rPr lang="en-US" sz="2000">
                <a:latin typeface="Calibri Light"/>
                <a:cs typeface="Calibri" panose="020F0502020204030204"/>
              </a:rPr>
              <a:t>Strategically, Pevensey was a highly provocative location to attack since it was Harold Godwinson's territory. Invading Harold's land was a big change which would send shock-waves through English society. This aggressive move would arguably make it more likely that Harold would quickly rush with his tired troops from Yorkshire to defend his earldom giving William the advantage and ultimately new control over the population.</a:t>
            </a:r>
          </a:p>
          <a:p>
            <a:pPr marL="0" indent="0">
              <a:buNone/>
            </a:pPr>
            <a:endParaRPr lang="en-US" sz="2000">
              <a:latin typeface="Calibri Light"/>
              <a:cs typeface="Calibri" panose="020F0502020204030204"/>
            </a:endParaRPr>
          </a:p>
          <a:p>
            <a:pPr marL="0" indent="0">
              <a:buNone/>
            </a:pPr>
            <a:r>
              <a:rPr lang="en-US" sz="2000">
                <a:latin typeface="Calibri Light"/>
                <a:cs typeface="Calibri" panose="020F0502020204030204"/>
              </a:rPr>
              <a:t>The location of Pevensey Castle represents continuity too in that the Normans made use of the pre-existing Roman remains of the fort of </a:t>
            </a:r>
            <a:r>
              <a:rPr lang="en-US" sz="2000" err="1">
                <a:latin typeface="Calibri Light"/>
                <a:cs typeface="Calibri" panose="020F0502020204030204"/>
              </a:rPr>
              <a:t>Anderida</a:t>
            </a:r>
            <a:r>
              <a:rPr lang="en-US" sz="2000">
                <a:latin typeface="Calibri Light"/>
                <a:cs typeface="Calibri" panose="020F0502020204030204"/>
              </a:rPr>
              <a:t>. The geographical advantages of a </a:t>
            </a:r>
            <a:r>
              <a:rPr lang="en-US" sz="2000" err="1">
                <a:latin typeface="Calibri Light"/>
                <a:cs typeface="Calibri" panose="020F0502020204030204"/>
              </a:rPr>
              <a:t>beachead</a:t>
            </a:r>
            <a:r>
              <a:rPr lang="en-US" sz="2000">
                <a:latin typeface="Calibri Light"/>
                <a:cs typeface="Calibri" panose="020F0502020204030204"/>
              </a:rPr>
              <a:t> site with ready-made oval encircling Roman walls provided immediate shelter for the attackers when they landed on 28th September 1066, three days after King Harold's victory at Stamford Bridge. The pre-existing undefended shell was immediately </a:t>
            </a:r>
            <a:r>
              <a:rPr lang="en-US" sz="2000" err="1">
                <a:latin typeface="Calibri Light"/>
                <a:cs typeface="Calibri" panose="020F0502020204030204"/>
              </a:rPr>
              <a:t>customised</a:t>
            </a:r>
            <a:r>
              <a:rPr lang="en-US" sz="2000">
                <a:latin typeface="Calibri Light"/>
                <a:cs typeface="Calibri" panose="020F0502020204030204"/>
              </a:rPr>
              <a:t> to allow the Normans as heirs to the Romans to create the modern French phenomenon, the castle. The size of the site was reduced from a communal fortress, to quickly erect a 'flat pack fortress', so Pevensey was a short term place of attack. William now had the required toe hold in England from which to launch his conquest. </a:t>
            </a:r>
          </a:p>
          <a:p>
            <a:pPr marL="0" indent="0">
              <a:buNone/>
            </a:pPr>
            <a:endParaRPr lang="en-US">
              <a:latin typeface="Calibri Light"/>
              <a:cs typeface="Calibri" panose="020F0502020204030204"/>
            </a:endParaRPr>
          </a:p>
        </p:txBody>
      </p:sp>
    </p:spTree>
    <p:extLst>
      <p:ext uri="{BB962C8B-B14F-4D97-AF65-F5344CB8AC3E}">
        <p14:creationId xmlns:p14="http://schemas.microsoft.com/office/powerpoint/2010/main" val="4194591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CFF6560-B034-4DF2-8CCF-B91A19E7AF8F}"/>
              </a:ext>
            </a:extLst>
          </p:cNvPr>
          <p:cNvSpPr>
            <a:spLocks noGrp="1"/>
          </p:cNvSpPr>
          <p:nvPr>
            <p:ph idx="1"/>
          </p:nvPr>
        </p:nvSpPr>
        <p:spPr>
          <a:xfrm>
            <a:off x="310662" y="571256"/>
            <a:ext cx="11406554" cy="5758107"/>
          </a:xfrm>
        </p:spPr>
        <p:txBody>
          <a:bodyPr vert="horz" lIns="91440" tIns="45720" rIns="91440" bIns="45720" rtlCol="0" anchor="t">
            <a:normAutofit/>
          </a:bodyPr>
          <a:lstStyle/>
          <a:p>
            <a:pPr marL="0" indent="0">
              <a:buNone/>
            </a:pPr>
            <a:r>
              <a:rPr lang="en-US" sz="2000">
                <a:latin typeface="Calibri Light"/>
                <a:cs typeface="Calibri" panose="020F0502020204030204"/>
              </a:rPr>
              <a:t>IN 1067 William sailed back out of Pevensey on a triumphal tour of Normandy. He was now King of England as well as Duke of Normandy, his attack at Hastings had resulted in victory. Another change that the arrival of castles brought was the alteration to settlement patterns to enable security and lasting control of the new territory. In the case of Sussex it seems William adopted a 'divide and conquer' policy. He divided the land around Pevensey into 5 Rapes (a type of military district) and gave the Rape of Pevensey to his half-brother Robert, Count of </a:t>
            </a:r>
            <a:r>
              <a:rPr lang="en-US" sz="2000" err="1">
                <a:latin typeface="Calibri Light"/>
                <a:cs typeface="Calibri" panose="020F0502020204030204"/>
              </a:rPr>
              <a:t>Mortain</a:t>
            </a:r>
            <a:r>
              <a:rPr lang="en-US" sz="2000">
                <a:latin typeface="Calibri Light"/>
                <a:cs typeface="Calibri" panose="020F0502020204030204"/>
              </a:rPr>
              <a:t>. It was probably Robert who created the first permanent </a:t>
            </a:r>
            <a:r>
              <a:rPr lang="en-US" sz="2000" err="1">
                <a:latin typeface="Calibri Light"/>
                <a:cs typeface="Calibri" panose="020F0502020204030204"/>
              </a:rPr>
              <a:t>defences</a:t>
            </a:r>
            <a:r>
              <a:rPr lang="en-US" sz="2000">
                <a:latin typeface="Calibri Light"/>
                <a:cs typeface="Calibri" panose="020F0502020204030204"/>
              </a:rPr>
              <a:t> re-fortifying the Roman outer wall and creating two baileys within it , divided by a ditch and timber </a:t>
            </a:r>
            <a:r>
              <a:rPr lang="en-US" sz="2000" err="1">
                <a:latin typeface="Calibri Light"/>
                <a:cs typeface="Calibri" panose="020F0502020204030204"/>
              </a:rPr>
              <a:t>pallisade</a:t>
            </a:r>
            <a:r>
              <a:rPr lang="en-US" sz="2000">
                <a:latin typeface="Calibri Light"/>
                <a:cs typeface="Calibri" panose="020F0502020204030204"/>
              </a:rPr>
              <a:t>. By 1086 each of the Rapes had created a castle, perhaps a preventative emergency measure to establish control and guard against resistance in this area as William had faced rebellion on a huge scale in the north.</a:t>
            </a:r>
            <a:r>
              <a:rPr lang="en-US" sz="2000" i="1">
                <a:latin typeface="Calibri Light"/>
                <a:cs typeface="Calibri" panose="020F0502020204030204"/>
              </a:rPr>
              <a:t> (See Resources I and L)</a:t>
            </a:r>
          </a:p>
          <a:p>
            <a:pPr marL="0" indent="0">
              <a:buNone/>
            </a:pPr>
            <a:endParaRPr lang="en-US" sz="2000" i="1">
              <a:latin typeface="Calibri Light"/>
              <a:cs typeface="Calibri" panose="020F0502020204030204"/>
            </a:endParaRPr>
          </a:p>
          <a:p>
            <a:pPr marL="0" indent="0">
              <a:buNone/>
            </a:pPr>
            <a:r>
              <a:rPr lang="en-US" sz="2000">
                <a:latin typeface="Calibri Light"/>
                <a:cs typeface="Calibri" panose="020F0502020204030204"/>
              </a:rPr>
              <a:t>The King's allocation of Pevensey to Robert de </a:t>
            </a:r>
            <a:r>
              <a:rPr lang="en-US" sz="2000" err="1">
                <a:latin typeface="Calibri Light"/>
                <a:cs typeface="Calibri" panose="020F0502020204030204"/>
              </a:rPr>
              <a:t>Mortain</a:t>
            </a:r>
            <a:r>
              <a:rPr lang="en-US" sz="2000">
                <a:latin typeface="Calibri Light"/>
                <a:cs typeface="Calibri" panose="020F0502020204030204"/>
              </a:rPr>
              <a:t> meant that he could then look to the longer term. This Norman power holder could </a:t>
            </a:r>
            <a:r>
              <a:rPr lang="en-US" sz="2000" err="1">
                <a:latin typeface="Calibri Light"/>
                <a:cs typeface="Calibri" panose="020F0502020204030204"/>
              </a:rPr>
              <a:t>capitalise</a:t>
            </a:r>
            <a:r>
              <a:rPr lang="en-US" sz="2000">
                <a:latin typeface="Calibri Light"/>
                <a:cs typeface="Calibri" panose="020F0502020204030204"/>
              </a:rPr>
              <a:t> on how the civilian population had been overawed and push forward with commercial expansion. In </a:t>
            </a:r>
            <a:r>
              <a:rPr lang="en-US" sz="2000" err="1">
                <a:latin typeface="Calibri Light"/>
                <a:cs typeface="Calibri" panose="020F0502020204030204"/>
              </a:rPr>
              <a:t>Pevesney</a:t>
            </a:r>
            <a:r>
              <a:rPr lang="en-US" sz="2000">
                <a:latin typeface="Calibri Light"/>
                <a:cs typeface="Calibri" panose="020F0502020204030204"/>
              </a:rPr>
              <a:t> the relationship between castle and rents revenues tripled accordingly. </a:t>
            </a:r>
            <a:r>
              <a:rPr lang="en-US" sz="2000" err="1">
                <a:latin typeface="Calibri Light"/>
                <a:cs typeface="Calibri" panose="020F0502020204030204"/>
              </a:rPr>
              <a:t>Mortain</a:t>
            </a:r>
            <a:r>
              <a:rPr lang="en-US" sz="2000">
                <a:latin typeface="Calibri Light"/>
                <a:cs typeface="Calibri" panose="020F0502020204030204"/>
              </a:rPr>
              <a:t> had the monopoly on salt making and 24 works were </a:t>
            </a:r>
            <a:r>
              <a:rPr lang="en-US" sz="2000" err="1">
                <a:latin typeface="Calibri Light"/>
                <a:cs typeface="Calibri" panose="020F0502020204030204"/>
              </a:rPr>
              <a:t>recored</a:t>
            </a:r>
            <a:r>
              <a:rPr lang="en-US" sz="2000">
                <a:latin typeface="Calibri Light"/>
                <a:cs typeface="Calibri" panose="020F0502020204030204"/>
              </a:rPr>
              <a:t> on his coastal manors. </a:t>
            </a:r>
            <a:r>
              <a:rPr lang="en-US" sz="2000" i="1">
                <a:latin typeface="Calibri Light"/>
                <a:cs typeface="Calibri" panose="020F0502020204030204"/>
              </a:rPr>
              <a:t> (See Resource M)</a:t>
            </a:r>
          </a:p>
        </p:txBody>
      </p:sp>
    </p:spTree>
    <p:extLst>
      <p:ext uri="{BB962C8B-B14F-4D97-AF65-F5344CB8AC3E}">
        <p14:creationId xmlns:p14="http://schemas.microsoft.com/office/powerpoint/2010/main" val="3188196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F9B825E-D454-4442-90F3-BE59F5B5697E}"/>
              </a:ext>
            </a:extLst>
          </p:cNvPr>
          <p:cNvSpPr>
            <a:spLocks noGrp="1"/>
          </p:cNvSpPr>
          <p:nvPr>
            <p:ph idx="1"/>
          </p:nvPr>
        </p:nvSpPr>
        <p:spPr>
          <a:xfrm>
            <a:off x="767862" y="1380148"/>
            <a:ext cx="10515600" cy="3003185"/>
          </a:xfrm>
        </p:spPr>
        <p:txBody>
          <a:bodyPr vert="horz" lIns="91440" tIns="45720" rIns="91440" bIns="45720" rtlCol="0" anchor="t">
            <a:normAutofit/>
          </a:bodyPr>
          <a:lstStyle/>
          <a:p>
            <a:pPr marL="0" indent="0">
              <a:buNone/>
            </a:pPr>
            <a:r>
              <a:rPr lang="en-US" sz="2000">
                <a:latin typeface="Calibri Light"/>
                <a:cs typeface="Calibri Light"/>
              </a:rPr>
              <a:t>In judgement, in the case of Pevensey Castle the main change was actually how the castle was used by William to anchor personal authority and control in the south of his newly invaded kingdom of England, and not one of </a:t>
            </a:r>
            <a:r>
              <a:rPr lang="en-US" sz="2000" err="1">
                <a:latin typeface="Calibri Light"/>
                <a:cs typeface="Calibri Light"/>
              </a:rPr>
              <a:t>defence</a:t>
            </a:r>
            <a:r>
              <a:rPr lang="en-US" sz="2000">
                <a:latin typeface="Calibri Light"/>
                <a:cs typeface="Calibri Light"/>
              </a:rPr>
              <a:t>. Vital to William's plans, Pevensey was the place he established a foothold, the launch pad for the conquest. It was his gateway to and from the continent. From here he made his mark and then established the standard procedure of handing over control of the castle to a loyal and trusted follower; Robert de </a:t>
            </a:r>
            <a:r>
              <a:rPr lang="en-US" sz="2000" err="1">
                <a:latin typeface="Calibri Light"/>
                <a:cs typeface="Calibri Light"/>
              </a:rPr>
              <a:t>Mortain</a:t>
            </a:r>
            <a:r>
              <a:rPr lang="en-US" sz="2000">
                <a:latin typeface="Calibri Light"/>
                <a:cs typeface="Calibri Light"/>
              </a:rPr>
              <a:t>, who then had the incentive to extend the area of control and revenues thus further consolidating the conquest. It became part of the machinery of </a:t>
            </a:r>
            <a:r>
              <a:rPr lang="en-US" sz="2000" err="1">
                <a:latin typeface="Calibri Light"/>
                <a:cs typeface="Calibri Light"/>
              </a:rPr>
              <a:t>defence</a:t>
            </a:r>
            <a:r>
              <a:rPr lang="en-US" sz="2000">
                <a:latin typeface="Calibri Light"/>
                <a:cs typeface="Calibri Light"/>
              </a:rPr>
              <a:t>, but Pevensey was mainly a place of attack and control.</a:t>
            </a:r>
          </a:p>
        </p:txBody>
      </p:sp>
    </p:spTree>
    <p:extLst>
      <p:ext uri="{BB962C8B-B14F-4D97-AF65-F5344CB8AC3E}">
        <p14:creationId xmlns:p14="http://schemas.microsoft.com/office/powerpoint/2010/main" val="2222974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F9B4233-BD8B-4BEB-8458-381EECE1D4E7}"/>
              </a:ext>
            </a:extLst>
          </p:cNvPr>
          <p:cNvSpPr>
            <a:spLocks noGrp="1"/>
          </p:cNvSpPr>
          <p:nvPr>
            <p:ph idx="1"/>
          </p:nvPr>
        </p:nvSpPr>
        <p:spPr>
          <a:xfrm>
            <a:off x="334108" y="536087"/>
            <a:ext cx="11664461" cy="5851891"/>
          </a:xfrm>
        </p:spPr>
        <p:txBody>
          <a:bodyPr vert="horz" lIns="91440" tIns="45720" rIns="91440" bIns="45720" rtlCol="0" anchor="t">
            <a:normAutofit fontScale="85000" lnSpcReduction="20000"/>
          </a:bodyPr>
          <a:lstStyle/>
          <a:p>
            <a:pPr marL="0" indent="0">
              <a:buNone/>
            </a:pPr>
            <a:r>
              <a:rPr lang="en-US">
                <a:solidFill>
                  <a:srgbClr val="FFFF00"/>
                </a:solidFill>
                <a:cs typeface="Calibri" panose="020F0502020204030204"/>
              </a:rPr>
              <a:t>(yellow highlight) </a:t>
            </a:r>
            <a:r>
              <a:rPr lang="en-US">
                <a:cs typeface="Calibri" panose="020F0502020204030204"/>
              </a:rPr>
              <a:t>the answer opens by directly addressing the factor which is given in the question.</a:t>
            </a:r>
          </a:p>
          <a:p>
            <a:pPr marL="0" indent="0">
              <a:buNone/>
            </a:pPr>
            <a:endParaRPr lang="en-US">
              <a:cs typeface="Calibri" panose="020F0502020204030204"/>
            </a:endParaRPr>
          </a:p>
          <a:p>
            <a:pPr marL="0" indent="0">
              <a:buNone/>
            </a:pPr>
            <a:r>
              <a:rPr lang="en-US">
                <a:solidFill>
                  <a:srgbClr val="00B050"/>
                </a:solidFill>
                <a:cs typeface="Calibri" panose="020F0502020204030204"/>
              </a:rPr>
              <a:t>(green highlight) </a:t>
            </a:r>
            <a:r>
              <a:rPr lang="en-US">
                <a:cs typeface="Calibri" panose="020F0502020204030204"/>
              </a:rPr>
              <a:t>Later paragraphs open with another factor which is relevant to the issue in the question.</a:t>
            </a:r>
          </a:p>
          <a:p>
            <a:pPr marL="0" indent="0">
              <a:buNone/>
            </a:pPr>
            <a:endParaRPr lang="en-US">
              <a:cs typeface="Calibri" panose="020F0502020204030204"/>
            </a:endParaRPr>
          </a:p>
          <a:p>
            <a:pPr marL="0" indent="0">
              <a:buNone/>
            </a:pPr>
            <a:r>
              <a:rPr lang="en-US">
                <a:solidFill>
                  <a:srgbClr val="0070C0"/>
                </a:solidFill>
                <a:cs typeface="Calibri" panose="020F0502020204030204"/>
              </a:rPr>
              <a:t>(dark blue highlight)</a:t>
            </a:r>
            <a:r>
              <a:rPr lang="en-US">
                <a:cs typeface="Calibri" panose="020F0502020204030204"/>
              </a:rPr>
              <a:t> The answer also gives specific knowledge about the site which supports the point given in the opening sentence.</a:t>
            </a:r>
          </a:p>
          <a:p>
            <a:pPr marL="0" indent="0">
              <a:buNone/>
            </a:pPr>
            <a:endParaRPr lang="en-US">
              <a:cs typeface="Calibri" panose="020F0502020204030204"/>
            </a:endParaRPr>
          </a:p>
          <a:p>
            <a:pPr marL="0" indent="0">
              <a:buNone/>
            </a:pPr>
            <a:r>
              <a:rPr lang="en-US">
                <a:solidFill>
                  <a:srgbClr val="00B0F0"/>
                </a:solidFill>
                <a:cs typeface="Calibri" panose="020F0502020204030204"/>
              </a:rPr>
              <a:t>(light blue highlight) </a:t>
            </a:r>
            <a:r>
              <a:rPr lang="en-US">
                <a:cs typeface="Calibri" panose="020F0502020204030204"/>
              </a:rPr>
              <a:t>The argument in the paragraph is then supported by a range of detailed, specific own knowledge.</a:t>
            </a:r>
          </a:p>
          <a:p>
            <a:pPr marL="0" indent="0">
              <a:buNone/>
            </a:pPr>
            <a:endParaRPr lang="en-US">
              <a:cs typeface="Calibri" panose="020F0502020204030204"/>
            </a:endParaRPr>
          </a:p>
          <a:p>
            <a:pPr marL="0" indent="0">
              <a:buNone/>
            </a:pPr>
            <a:r>
              <a:rPr lang="en-US">
                <a:solidFill>
                  <a:srgbClr val="7030A0"/>
                </a:solidFill>
                <a:cs typeface="Calibri" panose="020F0502020204030204"/>
              </a:rPr>
              <a:t>(purple highlight) </a:t>
            </a:r>
            <a:r>
              <a:rPr lang="en-US">
                <a:cs typeface="Calibri" panose="020F0502020204030204"/>
              </a:rPr>
              <a:t>Here the paragraph links the evidence to the issue in the question.</a:t>
            </a:r>
          </a:p>
          <a:p>
            <a:pPr marL="0" indent="0">
              <a:buNone/>
            </a:pPr>
            <a:endParaRPr lang="en-US">
              <a:cs typeface="Calibri" panose="020F0502020204030204"/>
            </a:endParaRPr>
          </a:p>
          <a:p>
            <a:pPr marL="0" indent="0">
              <a:buNone/>
            </a:pPr>
            <a:r>
              <a:rPr lang="en-US">
                <a:solidFill>
                  <a:srgbClr val="FF0000"/>
                </a:solidFill>
                <a:cs typeface="Calibri" panose="020F0502020204030204"/>
              </a:rPr>
              <a:t>(red highlight) </a:t>
            </a:r>
            <a:r>
              <a:rPr lang="en-US">
                <a:cs typeface="Calibri" panose="020F0502020204030204"/>
              </a:rPr>
              <a:t>The answer closes with a final judgement which carefully weighs up the role of the given factor against other factors.</a:t>
            </a:r>
          </a:p>
        </p:txBody>
      </p:sp>
    </p:spTree>
    <p:extLst>
      <p:ext uri="{BB962C8B-B14F-4D97-AF65-F5344CB8AC3E}">
        <p14:creationId xmlns:p14="http://schemas.microsoft.com/office/powerpoint/2010/main" val="155820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DE526B-6CE7-4EAE-A014-F06BF32B8D53}"/>
              </a:ext>
            </a:extLst>
          </p:cNvPr>
          <p:cNvSpPr>
            <a:spLocks noGrp="1"/>
          </p:cNvSpPr>
          <p:nvPr>
            <p:ph type="title"/>
          </p:nvPr>
        </p:nvSpPr>
        <p:spPr>
          <a:xfrm>
            <a:off x="662354" y="4175124"/>
            <a:ext cx="10855569" cy="1020763"/>
          </a:xfrm>
        </p:spPr>
        <p:txBody>
          <a:bodyPr>
            <a:normAutofit fontScale="90000"/>
          </a:bodyPr>
          <a:lstStyle/>
          <a:p>
            <a:pPr algn="ctr"/>
            <a:r>
              <a:rPr lang="en-US">
                <a:cs typeface="Calibri Light"/>
              </a:rPr>
              <a:t/>
            </a:r>
            <a:br>
              <a:rPr lang="en-US">
                <a:cs typeface="Calibri Light"/>
              </a:rPr>
            </a:br>
            <a:r>
              <a:rPr lang="en-US">
                <a:cs typeface="Calibri Light"/>
              </a:rPr>
              <a:t/>
            </a:r>
            <a:br>
              <a:rPr lang="en-US">
                <a:cs typeface="Calibri Light"/>
              </a:rPr>
            </a:br>
            <a:r>
              <a:rPr lang="en-US">
                <a:cs typeface="Calibri Light"/>
              </a:rPr>
              <a:t>Question 4: 'Statement'. How far does a study of Pevensey Castle support this statement?(16 marks)</a:t>
            </a:r>
            <a:endParaRPr lang="en-US"/>
          </a:p>
        </p:txBody>
      </p:sp>
      <p:sp>
        <p:nvSpPr>
          <p:cNvPr id="4" name="TextBox 3">
            <a:extLst>
              <a:ext uri="{FF2B5EF4-FFF2-40B4-BE49-F238E27FC236}">
                <a16:creationId xmlns="" xmlns:a16="http://schemas.microsoft.com/office/drawing/2014/main" id="{7E2DAE18-6158-4A34-9EBA-1836981E223B}"/>
              </a:ext>
            </a:extLst>
          </p:cNvPr>
          <p:cNvSpPr txBox="1"/>
          <p:nvPr/>
        </p:nvSpPr>
        <p:spPr>
          <a:xfrm>
            <a:off x="1335324" y="1174685"/>
            <a:ext cx="9437074" cy="3170099"/>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a:latin typeface="Calibri Light"/>
              </a:rPr>
              <a:t>How does all that you have learnt about Pevensey Castle, and your contextual knowledge about castles and the Norman conquest and control, link to the exam?</a:t>
            </a:r>
            <a:endParaRPr lang="en-US" sz="4000">
              <a:cs typeface="Calibri" panose="020F0502020204030204"/>
            </a:endParaRPr>
          </a:p>
        </p:txBody>
      </p:sp>
      <p:sp>
        <p:nvSpPr>
          <p:cNvPr id="3" name="TextBox 2">
            <a:extLst>
              <a:ext uri="{FF2B5EF4-FFF2-40B4-BE49-F238E27FC236}">
                <a16:creationId xmlns="" xmlns:a16="http://schemas.microsoft.com/office/drawing/2014/main" id="{33739085-EAD9-4DB8-BBD2-DF0B19336C43}"/>
              </a:ext>
            </a:extLst>
          </p:cNvPr>
          <p:cNvSpPr txBox="1"/>
          <p:nvPr/>
        </p:nvSpPr>
        <p:spPr>
          <a:xfrm>
            <a:off x="275967" y="255372"/>
            <a:ext cx="5111578" cy="52322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cs typeface="Calibri"/>
              </a:rPr>
              <a:t>Applying all of this to the exam...</a:t>
            </a:r>
          </a:p>
        </p:txBody>
      </p:sp>
    </p:spTree>
    <p:extLst>
      <p:ext uri="{BB962C8B-B14F-4D97-AF65-F5344CB8AC3E}">
        <p14:creationId xmlns:p14="http://schemas.microsoft.com/office/powerpoint/2010/main" val="3884118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273B28-EC89-4256-A608-C3E85A4C9205}"/>
              </a:ext>
            </a:extLst>
          </p:cNvPr>
          <p:cNvSpPr>
            <a:spLocks noGrp="1"/>
          </p:cNvSpPr>
          <p:nvPr>
            <p:ph type="title"/>
          </p:nvPr>
        </p:nvSpPr>
        <p:spPr>
          <a:xfrm>
            <a:off x="3973" y="1963"/>
            <a:ext cx="12093261" cy="1325563"/>
          </a:xfrm>
        </p:spPr>
        <p:txBody>
          <a:bodyPr>
            <a:normAutofit/>
          </a:bodyPr>
          <a:lstStyle/>
          <a:p>
            <a:r>
              <a:rPr lang="en-US" sz="2800">
                <a:cs typeface="Calibri Light"/>
              </a:rPr>
              <a:t>Another possible answer. This time to a cause / consequence question, but with same factor focus i.e. defence of land ...</a:t>
            </a:r>
            <a:endParaRPr lang="en-US" sz="3200">
              <a:cs typeface="Calibri Light" panose="020F0302020204030204"/>
            </a:endParaRPr>
          </a:p>
        </p:txBody>
      </p:sp>
      <p:sp>
        <p:nvSpPr>
          <p:cNvPr id="3" name="Content Placeholder 2">
            <a:extLst>
              <a:ext uri="{FF2B5EF4-FFF2-40B4-BE49-F238E27FC236}">
                <a16:creationId xmlns="" xmlns:a16="http://schemas.microsoft.com/office/drawing/2014/main" id="{87217BDB-B915-4C4F-9726-10E53E91DF8C}"/>
              </a:ext>
            </a:extLst>
          </p:cNvPr>
          <p:cNvSpPr>
            <a:spLocks noGrp="1"/>
          </p:cNvSpPr>
          <p:nvPr>
            <p:ph idx="1"/>
          </p:nvPr>
        </p:nvSpPr>
        <p:spPr>
          <a:xfrm>
            <a:off x="199768" y="2396037"/>
            <a:ext cx="11905734" cy="4526392"/>
          </a:xfrm>
        </p:spPr>
        <p:txBody>
          <a:bodyPr vert="horz" lIns="91440" tIns="45720" rIns="91440" bIns="45720" rtlCol="0" anchor="t">
            <a:normAutofit fontScale="55000" lnSpcReduction="20000"/>
          </a:bodyPr>
          <a:lstStyle/>
          <a:p>
            <a:pPr marL="0" indent="0">
              <a:buNone/>
            </a:pPr>
            <a:r>
              <a:rPr lang="en-GB" sz="3800">
                <a:latin typeface="Calibri Light"/>
                <a:cs typeface="Calibri"/>
              </a:rPr>
              <a:t>A study of Pevensey Castle supports this statement to an extent.</a:t>
            </a:r>
            <a:endParaRPr lang="en-US" sz="3800">
              <a:latin typeface="Calibri Light"/>
              <a:cs typeface="Calibri"/>
            </a:endParaRPr>
          </a:p>
          <a:p>
            <a:pPr algn="just"/>
            <a:endParaRPr lang="en-US" sz="3800">
              <a:latin typeface="Calibri Light"/>
              <a:cs typeface="Calibri"/>
            </a:endParaRPr>
          </a:p>
          <a:p>
            <a:pPr marL="0" indent="0" algn="just">
              <a:buNone/>
            </a:pPr>
            <a:r>
              <a:rPr lang="en-GB" sz="3800" u="sng">
                <a:latin typeface="Calibri Light"/>
                <a:cs typeface="Calibri"/>
              </a:rPr>
              <a:t>One reason for building castles was indeed to defend the Normans and their territory</a:t>
            </a:r>
            <a:r>
              <a:rPr lang="en-GB" sz="3800">
                <a:latin typeface="Calibri Light"/>
                <a:cs typeface="Calibri"/>
              </a:rPr>
              <a:t>. They had invaded in 1066 and killed Harold II. They needed castles quickly </a:t>
            </a:r>
            <a:r>
              <a:rPr lang="en-GB" sz="3800" b="1">
                <a:latin typeface="Calibri Light"/>
                <a:cs typeface="Calibri"/>
              </a:rPr>
              <a:t>to protect the Norman nobility and garrisons from repeated English rebellions</a:t>
            </a:r>
            <a:r>
              <a:rPr lang="en-GB" sz="3800">
                <a:latin typeface="Calibri Light"/>
                <a:cs typeface="Calibri"/>
              </a:rPr>
              <a:t>. For example, Pickering Castle was built after the Northern Revolt of 1069. </a:t>
            </a:r>
            <a:r>
              <a:rPr lang="en-GB" sz="3800" b="1">
                <a:latin typeface="Calibri Light"/>
                <a:cs typeface="Calibri"/>
              </a:rPr>
              <a:t>We can see this at Pevensey</a:t>
            </a:r>
            <a:r>
              <a:rPr lang="en-GB" sz="3800">
                <a:latin typeface="Calibri Light"/>
                <a:cs typeface="Calibri"/>
              </a:rPr>
              <a:t>. William built a castle immediately upon arrival to protect his invading army and then Robert of Mortain strengthened it in the 1080s, building an inner bailey with palisade and repairing the outer Roman walls. </a:t>
            </a:r>
            <a:r>
              <a:rPr lang="en-GB" sz="3800" b="1">
                <a:latin typeface="Calibri Light"/>
                <a:cs typeface="Calibri"/>
              </a:rPr>
              <a:t>However</a:t>
            </a:r>
            <a:r>
              <a:rPr lang="en-GB" sz="3800">
                <a:latin typeface="Calibri Light"/>
                <a:cs typeface="Calibri"/>
              </a:rPr>
              <a:t>, when Pevensey </a:t>
            </a:r>
            <a:r>
              <a:rPr lang="en-GB" sz="3800" i="1">
                <a:latin typeface="Calibri Light"/>
                <a:cs typeface="Calibri"/>
              </a:rPr>
              <a:t>was</a:t>
            </a:r>
            <a:r>
              <a:rPr lang="en-GB" sz="3800">
                <a:latin typeface="Calibri Light"/>
                <a:cs typeface="Calibri"/>
              </a:rPr>
              <a:t> involved in a rebellion, it was used to protect the rebels rather than defend against them! In 1088, William II had to besiege Mortain there because he was supporting William’s brother, Robert Curthose. Castles also served </a:t>
            </a:r>
            <a:r>
              <a:rPr lang="en-GB" sz="3800" b="1">
                <a:latin typeface="Calibri Light"/>
                <a:cs typeface="Calibri"/>
              </a:rPr>
              <a:t>to protect against invasion</a:t>
            </a:r>
            <a:r>
              <a:rPr lang="en-GB" sz="3800">
                <a:latin typeface="Calibri Light"/>
                <a:cs typeface="Calibri"/>
              </a:rPr>
              <a:t>. For example, castles were built at Durham and Newcastle to defend against the Scots and many were built along the Welsh border by the Marcher Lords. </a:t>
            </a:r>
            <a:r>
              <a:rPr lang="en-GB" sz="3800" b="1">
                <a:latin typeface="Calibri Light"/>
                <a:cs typeface="Calibri"/>
              </a:rPr>
              <a:t>We can see this at Pevensey</a:t>
            </a:r>
            <a:r>
              <a:rPr lang="en-GB" sz="3800">
                <a:latin typeface="Calibri Light"/>
                <a:cs typeface="Calibri"/>
              </a:rPr>
              <a:t>. The castle was built to defend a vulnerable natural harbour on the south coast which William had used during his own invasion and in 1101, Henry I spent the summer at Pevensey to defend against a potential invasion by his brother, Robert Curthose. </a:t>
            </a:r>
            <a:r>
              <a:rPr lang="en-GB" sz="3800" b="1">
                <a:latin typeface="Calibri Light"/>
                <a:cs typeface="Calibri"/>
              </a:rPr>
              <a:t>However</a:t>
            </a:r>
            <a:r>
              <a:rPr lang="en-GB" sz="3800">
                <a:latin typeface="Calibri Light"/>
                <a:cs typeface="Calibri"/>
              </a:rPr>
              <a:t>, this wasn’t a new idea. The walls at Pevensey were actually the remains of a much older Roman fort built there in the third century as part of a network of nine coastal forts known as the Saxon Shore.</a:t>
            </a:r>
            <a:endParaRPr lang="en-US" sz="2900">
              <a:latin typeface="Calibri Light"/>
              <a:cs typeface="Calibri"/>
            </a:endParaRPr>
          </a:p>
          <a:p>
            <a:pPr algn="just"/>
            <a:endParaRPr lang="en-US">
              <a:cs typeface="Calibri"/>
            </a:endParaRPr>
          </a:p>
          <a:p>
            <a:pPr algn="just"/>
            <a:endParaRPr lang="en-GB">
              <a:cs typeface="Calibri"/>
            </a:endParaRPr>
          </a:p>
          <a:p>
            <a:endParaRPr lang="en-US">
              <a:cs typeface="Calibri"/>
            </a:endParaRPr>
          </a:p>
        </p:txBody>
      </p:sp>
      <p:sp>
        <p:nvSpPr>
          <p:cNvPr id="4" name="TextBox 3">
            <a:extLst>
              <a:ext uri="{FF2B5EF4-FFF2-40B4-BE49-F238E27FC236}">
                <a16:creationId xmlns="" xmlns:a16="http://schemas.microsoft.com/office/drawing/2014/main" id="{A854D2B9-0848-4160-9CF8-1B2FAC246643}"/>
              </a:ext>
            </a:extLst>
          </p:cNvPr>
          <p:cNvSpPr txBox="1"/>
          <p:nvPr/>
        </p:nvSpPr>
        <p:spPr>
          <a:xfrm>
            <a:off x="946597" y="1279302"/>
            <a:ext cx="10513452" cy="707886"/>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b="1">
                <a:latin typeface="Arial"/>
                <a:cs typeface="Segoe UI"/>
              </a:rPr>
              <a:t>“The main </a:t>
            </a:r>
            <a:r>
              <a:rPr lang="en-GB" sz="2000" b="1">
                <a:solidFill>
                  <a:srgbClr val="FF0000"/>
                </a:solidFill>
                <a:latin typeface="Arial"/>
                <a:cs typeface="Segoe UI"/>
              </a:rPr>
              <a:t>reason</a:t>
            </a:r>
            <a:r>
              <a:rPr lang="en-GB" sz="2000" b="1">
                <a:latin typeface="Arial"/>
                <a:cs typeface="Segoe UI"/>
              </a:rPr>
              <a:t> for building castles was to </a:t>
            </a:r>
            <a:r>
              <a:rPr lang="en-GB" sz="2000" b="1" u="sng">
                <a:latin typeface="Arial"/>
                <a:cs typeface="Segoe UI"/>
              </a:rPr>
              <a:t>defend the Normans and their territory</a:t>
            </a:r>
            <a:r>
              <a:rPr lang="en-GB" sz="2000" b="1">
                <a:latin typeface="Arial"/>
                <a:cs typeface="Segoe UI"/>
              </a:rPr>
              <a:t>.”</a:t>
            </a:r>
            <a:r>
              <a:rPr lang="en-US" sz="2000">
                <a:latin typeface="Arial"/>
                <a:cs typeface="Segoe UI"/>
              </a:rPr>
              <a:t>​</a:t>
            </a:r>
          </a:p>
          <a:p>
            <a:pPr algn="ctr"/>
            <a:r>
              <a:rPr lang="en-GB" sz="2000" b="1">
                <a:latin typeface="Arial"/>
                <a:cs typeface="Segoe UI"/>
              </a:rPr>
              <a:t>How far does a study of Pevensey Castle support this statement?</a:t>
            </a:r>
          </a:p>
        </p:txBody>
      </p:sp>
    </p:spTree>
    <p:extLst>
      <p:ext uri="{BB962C8B-B14F-4D97-AF65-F5344CB8AC3E}">
        <p14:creationId xmlns:p14="http://schemas.microsoft.com/office/powerpoint/2010/main" val="1034404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A676B85-FEBB-47C6-8CF4-F9DBFC550C23}"/>
              </a:ext>
            </a:extLst>
          </p:cNvPr>
          <p:cNvSpPr>
            <a:spLocks noGrp="1"/>
          </p:cNvSpPr>
          <p:nvPr>
            <p:ph idx="1"/>
          </p:nvPr>
        </p:nvSpPr>
        <p:spPr>
          <a:xfrm>
            <a:off x="194257" y="162105"/>
            <a:ext cx="11824951" cy="6551478"/>
          </a:xfrm>
        </p:spPr>
        <p:txBody>
          <a:bodyPr vert="horz" lIns="91440" tIns="45720" rIns="91440" bIns="45720" rtlCol="0" anchor="t">
            <a:noAutofit/>
          </a:bodyPr>
          <a:lstStyle/>
          <a:p>
            <a:pPr>
              <a:buNone/>
            </a:pPr>
            <a:r>
              <a:rPr lang="en-GB" sz="2000">
                <a:latin typeface="Calibri Light"/>
                <a:cs typeface="Calibri" panose="020F0502020204030204"/>
              </a:rPr>
              <a:t>    </a:t>
            </a:r>
            <a:r>
              <a:rPr lang="en-GB" sz="2000" u="sng">
                <a:latin typeface="Calibri Light"/>
                <a:cs typeface="Calibri" panose="020F0502020204030204"/>
              </a:rPr>
              <a:t>However, a study of Pevensey Castle also reveals that a second reason for building castles was to exert socio economic control.</a:t>
            </a:r>
            <a:r>
              <a:rPr lang="en-GB" sz="2000">
                <a:latin typeface="Calibri Light"/>
                <a:cs typeface="Calibri" panose="020F0502020204030204"/>
              </a:rPr>
              <a:t> Castles </a:t>
            </a:r>
            <a:r>
              <a:rPr lang="en-GB" sz="2000" b="1">
                <a:latin typeface="Calibri Light"/>
                <a:cs typeface="Calibri" panose="020F0502020204030204"/>
              </a:rPr>
              <a:t>controlled the movement of people and trade</a:t>
            </a:r>
            <a:r>
              <a:rPr lang="en-GB" sz="2000">
                <a:latin typeface="Calibri Light"/>
                <a:cs typeface="Calibri" panose="020F0502020204030204"/>
              </a:rPr>
              <a:t>. They were often built near transport routes such as rivers and roads. </a:t>
            </a:r>
            <a:r>
              <a:rPr lang="en-GB" sz="2000" b="1">
                <a:latin typeface="Calibri Light"/>
                <a:cs typeface="Calibri" panose="020F0502020204030204"/>
              </a:rPr>
              <a:t>We can see this at Pevensey</a:t>
            </a:r>
            <a:r>
              <a:rPr lang="en-GB" sz="2000">
                <a:latin typeface="Calibri Light"/>
                <a:cs typeface="Calibri" panose="020F0502020204030204"/>
              </a:rPr>
              <a:t>. The castle guarded a harbour and entrance to a river. By 1086, Pevensey was therefore making Robert of Mortain £4 a year in tolls and a further £5 a year from the many saltworks trading in the area. Castles were also often used </a:t>
            </a:r>
            <a:r>
              <a:rPr lang="en-GB" sz="2000" b="1">
                <a:latin typeface="Calibri Light"/>
                <a:cs typeface="Calibri" panose="020F0502020204030204"/>
              </a:rPr>
              <a:t>to administer the Normans’ estates</a:t>
            </a:r>
            <a:r>
              <a:rPr lang="en-GB" sz="2000">
                <a:latin typeface="Calibri Light"/>
                <a:cs typeface="Calibri" panose="020F0502020204030204"/>
              </a:rPr>
              <a:t>. It was from the castle that roles would be organised and to the castle that produce would be brought. Castles attracted tradesmen and craftsmen and acted as economic hubs. </a:t>
            </a:r>
            <a:r>
              <a:rPr lang="en-GB" sz="2000" b="1">
                <a:latin typeface="Calibri Light"/>
                <a:cs typeface="Calibri" panose="020F0502020204030204"/>
              </a:rPr>
              <a:t>We can see this at Pevensey</a:t>
            </a:r>
            <a:r>
              <a:rPr lang="en-GB" sz="2000">
                <a:latin typeface="Calibri Light"/>
                <a:cs typeface="Calibri" panose="020F0502020204030204"/>
              </a:rPr>
              <a:t>. The small borough there flourished under Mortain and, by 1086, it had over 100 burgesses and was making him £3 a year in tax and a further £1 from its mint. </a:t>
            </a:r>
            <a:r>
              <a:rPr lang="en-GB" sz="2000" b="1">
                <a:latin typeface="Calibri Light"/>
                <a:cs typeface="Calibri" panose="020F0502020204030204"/>
              </a:rPr>
              <a:t>However</a:t>
            </a:r>
            <a:r>
              <a:rPr lang="en-GB" sz="2000">
                <a:latin typeface="Calibri Light"/>
                <a:cs typeface="Calibri" panose="020F0502020204030204"/>
              </a:rPr>
              <a:t>, Mortain did not create the borough. It had already existed pre-Conquest when it was making £1 a year for Edward the Confessor.</a:t>
            </a:r>
            <a:endParaRPr lang="en-US" sz="2000">
              <a:latin typeface="Calibri Light"/>
              <a:cs typeface="Calibri" panose="020F0502020204030204"/>
            </a:endParaRPr>
          </a:p>
          <a:p>
            <a:pPr>
              <a:buNone/>
            </a:pPr>
            <a:endParaRPr lang="en-US" sz="1400">
              <a:latin typeface="Calibri Light"/>
              <a:cs typeface="Calibri" panose="020F0502020204030204"/>
            </a:endParaRPr>
          </a:p>
          <a:p>
            <a:pPr>
              <a:buNone/>
            </a:pPr>
            <a:r>
              <a:rPr lang="en-GB" sz="2000">
                <a:latin typeface="Calibri Light"/>
                <a:cs typeface="Calibri" panose="020F0502020204030204"/>
              </a:rPr>
              <a:t>    </a:t>
            </a:r>
            <a:r>
              <a:rPr lang="en-GB" sz="2000" u="sng">
                <a:latin typeface="Calibri Light"/>
                <a:cs typeface="Calibri" panose="020F0502020204030204"/>
              </a:rPr>
              <a:t>A study of Pevensey Castle also reveals that a third reason for building castles was to exert political control.</a:t>
            </a:r>
            <a:r>
              <a:rPr lang="en-GB" sz="2000">
                <a:latin typeface="Calibri Light"/>
                <a:cs typeface="Calibri" panose="020F0502020204030204"/>
              </a:rPr>
              <a:t> Castles had enormous </a:t>
            </a:r>
            <a:r>
              <a:rPr lang="en-GB" sz="2000" b="1">
                <a:latin typeface="Calibri Light"/>
                <a:cs typeface="Calibri" panose="020F0502020204030204"/>
              </a:rPr>
              <a:t>propaganda value</a:t>
            </a:r>
            <a:r>
              <a:rPr lang="en-GB" sz="2000">
                <a:latin typeface="Calibri Light"/>
                <a:cs typeface="Calibri" panose="020F0502020204030204"/>
              </a:rPr>
              <a:t>. They were huge constructions in the centres of many towns, built by forced labour and often on land cleared of English homes. At Lincoln, a seventh of the town was flattened. Castles suggested the Norman lords were here to stay. </a:t>
            </a:r>
            <a:r>
              <a:rPr lang="en-GB" sz="2000" b="1">
                <a:latin typeface="Calibri Light"/>
                <a:cs typeface="Calibri" panose="020F0502020204030204"/>
              </a:rPr>
              <a:t>We can see this at Pevensey</a:t>
            </a:r>
            <a:r>
              <a:rPr lang="en-GB" sz="2000">
                <a:latin typeface="Calibri Light"/>
                <a:cs typeface="Calibri" panose="020F0502020204030204"/>
              </a:rPr>
              <a:t>. The land around the castle was seized permanently from English landowners, granted to loyal supporters of William and divided into five ‘rapes’ with a castle in each. </a:t>
            </a:r>
            <a:r>
              <a:rPr lang="en-GB" sz="2000" b="1">
                <a:latin typeface="Calibri Light"/>
                <a:cs typeface="Calibri" panose="020F0502020204030204"/>
              </a:rPr>
              <a:t>However</a:t>
            </a:r>
            <a:r>
              <a:rPr lang="en-GB" sz="2000">
                <a:latin typeface="Calibri Light"/>
                <a:cs typeface="Calibri" panose="020F0502020204030204"/>
              </a:rPr>
              <a:t>, the Norman lords of Pevensey weren’t always loyal. In 1101, Robert’s son, William of Mortain, had the castle stripped from him by Henry I. Castles could also </a:t>
            </a:r>
            <a:r>
              <a:rPr lang="en-GB" sz="2000" b="1">
                <a:latin typeface="Calibri Light"/>
                <a:cs typeface="Calibri" panose="020F0502020204030204"/>
              </a:rPr>
              <a:t>project a message of continuity</a:t>
            </a:r>
            <a:r>
              <a:rPr lang="en-GB" sz="2000">
                <a:latin typeface="Calibri Light"/>
                <a:cs typeface="Calibri" panose="020F0502020204030204"/>
              </a:rPr>
              <a:t>. They were often built alongside existing fortifications such as at Winchester, where the castle was within the Roman walls, or at Colchester, where the castle was built on the ruins of the Roman Temple of Claudius. The Normans liked to draw parallels between themselves and those earlier conquerors, the Romans. </a:t>
            </a:r>
            <a:r>
              <a:rPr lang="en-GB" sz="2000" b="1">
                <a:latin typeface="Calibri Light"/>
                <a:cs typeface="Calibri" panose="020F0502020204030204"/>
              </a:rPr>
              <a:t>We can see this at Pevensey</a:t>
            </a:r>
            <a:r>
              <a:rPr lang="en-GB" sz="2000">
                <a:latin typeface="Calibri Light"/>
                <a:cs typeface="Calibri" panose="020F0502020204030204"/>
              </a:rPr>
              <a:t>. The castle there was built within the remains of the Roman fort and the walls were repaired and strengthened.</a:t>
            </a:r>
            <a:endParaRPr lang="en-US" sz="2000">
              <a:latin typeface="Calibri Light"/>
              <a:cs typeface="Calibri Light"/>
            </a:endParaRPr>
          </a:p>
          <a:p>
            <a:pPr marL="0" indent="0">
              <a:buNone/>
            </a:pPr>
            <a:endParaRPr lang="en-US">
              <a:cs typeface="Calibri" panose="020F0502020204030204"/>
            </a:endParaRPr>
          </a:p>
        </p:txBody>
      </p:sp>
    </p:spTree>
    <p:extLst>
      <p:ext uri="{BB962C8B-B14F-4D97-AF65-F5344CB8AC3E}">
        <p14:creationId xmlns:p14="http://schemas.microsoft.com/office/powerpoint/2010/main" val="433633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5836DD9-F359-47AB-B793-FE6C4EE1165D}"/>
              </a:ext>
            </a:extLst>
          </p:cNvPr>
          <p:cNvSpPr>
            <a:spLocks noGrp="1"/>
          </p:cNvSpPr>
          <p:nvPr>
            <p:ph idx="1"/>
          </p:nvPr>
        </p:nvSpPr>
        <p:spPr>
          <a:xfrm>
            <a:off x="891862" y="945569"/>
            <a:ext cx="10515600" cy="4351338"/>
          </a:xfrm>
        </p:spPr>
        <p:txBody>
          <a:bodyPr vert="horz" lIns="91440" tIns="45720" rIns="91440" bIns="45720" rtlCol="0" anchor="t">
            <a:normAutofit/>
          </a:bodyPr>
          <a:lstStyle/>
          <a:p>
            <a:pPr marL="0" indent="0">
              <a:buNone/>
            </a:pPr>
            <a:r>
              <a:rPr lang="en-GB" sz="2400">
                <a:latin typeface="Calibri Light"/>
                <a:cs typeface="Calibri" panose="020F0502020204030204"/>
              </a:rPr>
              <a:t>In conclusion, a study of Pevensey Castle reveals that the main reason for building castles was indeed to </a:t>
            </a:r>
            <a:r>
              <a:rPr lang="en-GB" sz="2400" u="sng">
                <a:latin typeface="Calibri Light"/>
                <a:cs typeface="Calibri" panose="020F0502020204030204"/>
              </a:rPr>
              <a:t>defend the Normans and their territory</a:t>
            </a:r>
            <a:r>
              <a:rPr lang="en-GB" sz="2400">
                <a:latin typeface="Calibri Light"/>
                <a:cs typeface="Calibri" panose="020F0502020204030204"/>
              </a:rPr>
              <a:t>. Although castles exerted socio-economic control, the ultimate aim of doing so was to make the English dependent on the Normans’ presence and therefore less likely to rebel. Although castles exerted political control, the ultimate aim of doing so was to dissuade the English from attempting to rebel. The main reason, therefore, for building a castle was to </a:t>
            </a:r>
            <a:r>
              <a:rPr lang="en-GB" sz="2400" u="sng">
                <a:latin typeface="Calibri Light"/>
                <a:cs typeface="Calibri" panose="020F0502020204030204"/>
              </a:rPr>
              <a:t>defend the Normans and their territory by either preventing rebellions in the first place or defending against them when they occurred</a:t>
            </a:r>
            <a:r>
              <a:rPr lang="en-GB" sz="2400">
                <a:latin typeface="Calibri Light"/>
                <a:cs typeface="Calibri" panose="020F0502020204030204"/>
              </a:rPr>
              <a:t>.</a:t>
            </a:r>
            <a:endParaRPr lang="en-US">
              <a:latin typeface="Calibri Light"/>
              <a:cs typeface="Calibri Light"/>
            </a:endParaRPr>
          </a:p>
        </p:txBody>
      </p:sp>
      <p:sp>
        <p:nvSpPr>
          <p:cNvPr id="4" name="TextBox 3">
            <a:extLst>
              <a:ext uri="{FF2B5EF4-FFF2-40B4-BE49-F238E27FC236}">
                <a16:creationId xmlns="" xmlns:a16="http://schemas.microsoft.com/office/drawing/2014/main" id="{E29D0F89-78AD-4812-AE73-64A232E791BA}"/>
              </a:ext>
            </a:extLst>
          </p:cNvPr>
          <p:cNvSpPr txBox="1"/>
          <p:nvPr/>
        </p:nvSpPr>
        <p:spPr>
          <a:xfrm>
            <a:off x="4370231" y="4509752"/>
            <a:ext cx="3859369" cy="923330"/>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Do you agree with this??? Was it not a place for Willian to launch his attack on England? You decide!</a:t>
            </a:r>
          </a:p>
        </p:txBody>
      </p:sp>
      <p:cxnSp>
        <p:nvCxnSpPr>
          <p:cNvPr id="5" name="Straight Arrow Connector 4">
            <a:extLst>
              <a:ext uri="{FF2B5EF4-FFF2-40B4-BE49-F238E27FC236}">
                <a16:creationId xmlns="" xmlns:a16="http://schemas.microsoft.com/office/drawing/2014/main" id="{9109DD26-FCFA-4689-BFE6-651CAF7CE50B}"/>
              </a:ext>
            </a:extLst>
          </p:cNvPr>
          <p:cNvCxnSpPr/>
          <p:nvPr/>
        </p:nvCxnSpPr>
        <p:spPr>
          <a:xfrm flipH="1" flipV="1">
            <a:off x="4667652" y="3900287"/>
            <a:ext cx="416417" cy="6739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7254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A69A85-1C00-4D18-88F8-280E4F7A447F}"/>
              </a:ext>
            </a:extLst>
          </p:cNvPr>
          <p:cNvSpPr>
            <a:spLocks noGrp="1"/>
          </p:cNvSpPr>
          <p:nvPr>
            <p:ph type="title"/>
          </p:nvPr>
        </p:nvSpPr>
        <p:spPr>
          <a:xfrm>
            <a:off x="175161" y="-1031"/>
            <a:ext cx="10515600" cy="830758"/>
          </a:xfrm>
        </p:spPr>
        <p:txBody>
          <a:bodyPr/>
          <a:lstStyle/>
          <a:p>
            <a:r>
              <a:rPr lang="en-US">
                <a:cs typeface="Calibri Light"/>
              </a:rPr>
              <a:t>Do Now: What can you remember?</a:t>
            </a:r>
            <a:endParaRPr lang="en-US"/>
          </a:p>
        </p:txBody>
      </p:sp>
      <p:sp>
        <p:nvSpPr>
          <p:cNvPr id="4" name="TextBox 3">
            <a:extLst>
              <a:ext uri="{FF2B5EF4-FFF2-40B4-BE49-F238E27FC236}">
                <a16:creationId xmlns="" xmlns:a16="http://schemas.microsoft.com/office/drawing/2014/main" id="{B7FC0026-E5AB-4310-BE3B-FB52D8069A4F}"/>
              </a:ext>
            </a:extLst>
          </p:cNvPr>
          <p:cNvSpPr txBox="1"/>
          <p:nvPr/>
        </p:nvSpPr>
        <p:spPr>
          <a:xfrm>
            <a:off x="350322" y="953983"/>
            <a:ext cx="11382497" cy="547842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a:solidFill>
                  <a:srgbClr val="7030A0"/>
                </a:solidFill>
              </a:rPr>
              <a:t>Pevensey Castle Pyramid</a:t>
            </a:r>
            <a:endParaRPr lang="en-US" sz="4400">
              <a:solidFill>
                <a:srgbClr val="7030A0"/>
              </a:solidFill>
              <a:cs typeface="Calibri" panose="020F0502020204030204"/>
            </a:endParaRPr>
          </a:p>
          <a:p>
            <a:endParaRPr lang="en-US" sz="2400">
              <a:cs typeface="Calibri"/>
            </a:endParaRPr>
          </a:p>
          <a:p>
            <a:pPr marL="285750" indent="-285750">
              <a:buFont typeface="Arial"/>
              <a:buChar char="•"/>
            </a:pPr>
            <a:r>
              <a:rPr lang="en-US" sz="2400">
                <a:cs typeface="Calibri"/>
              </a:rPr>
              <a:t>Line 1 – One word to sum up the importance of Pevensey</a:t>
            </a:r>
          </a:p>
          <a:p>
            <a:pPr marL="285750" indent="-285750">
              <a:buFont typeface="Arial"/>
              <a:buChar char="•"/>
            </a:pPr>
            <a:r>
              <a:rPr lang="en-US" sz="2400">
                <a:cs typeface="Calibri"/>
              </a:rPr>
              <a:t>Line 2 –Two reason why the timing of William's landing was shrewd</a:t>
            </a:r>
          </a:p>
          <a:p>
            <a:pPr marL="285750" indent="-285750">
              <a:buFont typeface="Arial"/>
              <a:buChar char="•"/>
            </a:pPr>
            <a:r>
              <a:rPr lang="en-US" sz="2400">
                <a:cs typeface="Calibri"/>
              </a:rPr>
              <a:t>Line 3 – Three reasons why Pevensey was clearly an advantageous place to land</a:t>
            </a:r>
          </a:p>
          <a:p>
            <a:pPr marL="285750" indent="-285750">
              <a:buFont typeface="Arial"/>
              <a:buChar char="•"/>
            </a:pPr>
            <a:r>
              <a:rPr lang="en-US" sz="2400">
                <a:cs typeface="Calibri"/>
              </a:rPr>
              <a:t>Line 4 – Four reasons why Normans would support William's risky venture across the Channel</a:t>
            </a:r>
          </a:p>
          <a:p>
            <a:pPr marL="285750" indent="-285750">
              <a:buFont typeface="Arial"/>
              <a:buChar char="•"/>
            </a:pPr>
            <a:r>
              <a:rPr lang="en-US" sz="2400">
                <a:cs typeface="Calibri"/>
              </a:rPr>
              <a:t>Line 5 – Five reasons why Pevensey was of on-going strategic importance to William</a:t>
            </a:r>
          </a:p>
          <a:p>
            <a:pPr marL="285750" indent="-285750">
              <a:buFont typeface="Arial"/>
              <a:buChar char="•"/>
            </a:pPr>
            <a:r>
              <a:rPr lang="en-US" sz="2400">
                <a:cs typeface="Calibri"/>
              </a:rPr>
              <a:t>Line 6 – Six words, phrases of expressions associated with the siege of Pevensey</a:t>
            </a:r>
          </a:p>
          <a:p>
            <a:pPr marL="285750" indent="-285750">
              <a:buFont typeface="Arial"/>
              <a:buChar char="•"/>
            </a:pPr>
            <a:r>
              <a:rPr lang="en-US" sz="2400">
                <a:cs typeface="Calibri"/>
              </a:rPr>
              <a:t>Line 7 – a seven word sentence to explain why William's castle building </a:t>
            </a:r>
            <a:r>
              <a:rPr lang="en-US" sz="2400" err="1">
                <a:cs typeface="Calibri"/>
              </a:rPr>
              <a:t>programme</a:t>
            </a:r>
            <a:r>
              <a:rPr lang="en-US" sz="2400">
                <a:cs typeface="Calibri"/>
              </a:rPr>
              <a:t> was so successful</a:t>
            </a:r>
          </a:p>
          <a:p>
            <a:pPr marL="285750" indent="-285750">
              <a:buFont typeface="Arial"/>
              <a:buChar char="•"/>
            </a:pPr>
            <a:r>
              <a:rPr lang="en-US" sz="2400">
                <a:cs typeface="Calibri"/>
              </a:rPr>
              <a:t>Line 8 – Annotate and explain how these 8 individuals played a part in William's struggle for mastery of England</a:t>
            </a:r>
          </a:p>
          <a:p>
            <a:pPr marL="285750" indent="-285750">
              <a:buFont typeface="Arial"/>
              <a:buChar char="•"/>
            </a:pPr>
            <a:endParaRPr lang="en-US">
              <a:cs typeface="Calibri"/>
            </a:endParaRPr>
          </a:p>
        </p:txBody>
      </p:sp>
    </p:spTree>
    <p:extLst>
      <p:ext uri="{BB962C8B-B14F-4D97-AF65-F5344CB8AC3E}">
        <p14:creationId xmlns:p14="http://schemas.microsoft.com/office/powerpoint/2010/main" val="1509667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9AC4A42B-7F8F-49C1-B1EA-F748431A8F31}"/>
              </a:ext>
            </a:extLst>
          </p:cNvPr>
          <p:cNvSpPr/>
          <p:nvPr/>
        </p:nvSpPr>
        <p:spPr>
          <a:xfrm>
            <a:off x="5371605" y="181098"/>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 xmlns:a16="http://schemas.microsoft.com/office/drawing/2014/main" id="{8CFA60BA-BA50-4C62-85E3-B318BD909DAF}"/>
              </a:ext>
            </a:extLst>
          </p:cNvPr>
          <p:cNvSpPr/>
          <p:nvPr/>
        </p:nvSpPr>
        <p:spPr>
          <a:xfrm>
            <a:off x="5886202" y="883721"/>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 xmlns:a16="http://schemas.microsoft.com/office/drawing/2014/main" id="{18B6A74E-43E9-4AF9-947E-88F98B7731A9}"/>
              </a:ext>
            </a:extLst>
          </p:cNvPr>
          <p:cNvSpPr/>
          <p:nvPr/>
        </p:nvSpPr>
        <p:spPr>
          <a:xfrm>
            <a:off x="4916383" y="883721"/>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 xmlns:a16="http://schemas.microsoft.com/office/drawing/2014/main" id="{858740C4-F36F-48C8-9A26-CC9358A9F98A}"/>
              </a:ext>
            </a:extLst>
          </p:cNvPr>
          <p:cNvSpPr/>
          <p:nvPr/>
        </p:nvSpPr>
        <p:spPr>
          <a:xfrm>
            <a:off x="6410696" y="1616033"/>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 xmlns:a16="http://schemas.microsoft.com/office/drawing/2014/main" id="{2E5DDAD1-1232-40BF-BACA-315C6F6EC765}"/>
              </a:ext>
            </a:extLst>
          </p:cNvPr>
          <p:cNvSpPr/>
          <p:nvPr/>
        </p:nvSpPr>
        <p:spPr>
          <a:xfrm>
            <a:off x="5440877" y="1616032"/>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 xmlns:a16="http://schemas.microsoft.com/office/drawing/2014/main" id="{DE3EABBB-3CCA-4647-A06E-699C160F4BAF}"/>
              </a:ext>
            </a:extLst>
          </p:cNvPr>
          <p:cNvSpPr/>
          <p:nvPr/>
        </p:nvSpPr>
        <p:spPr>
          <a:xfrm>
            <a:off x="4451267" y="1616033"/>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 xmlns:a16="http://schemas.microsoft.com/office/drawing/2014/main" id="{4CE501B5-6BF3-474E-9E96-21F80AAAA32A}"/>
              </a:ext>
            </a:extLst>
          </p:cNvPr>
          <p:cNvSpPr/>
          <p:nvPr/>
        </p:nvSpPr>
        <p:spPr>
          <a:xfrm>
            <a:off x="6945085" y="2348344"/>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 xmlns:a16="http://schemas.microsoft.com/office/drawing/2014/main" id="{E06B7389-D7A3-40E9-8504-084C792A9383}"/>
              </a:ext>
            </a:extLst>
          </p:cNvPr>
          <p:cNvSpPr/>
          <p:nvPr/>
        </p:nvSpPr>
        <p:spPr>
          <a:xfrm>
            <a:off x="5955475" y="2348345"/>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 xmlns:a16="http://schemas.microsoft.com/office/drawing/2014/main" id="{347823F9-F25C-4ECB-B21E-0A1BE7DC04B0}"/>
              </a:ext>
            </a:extLst>
          </p:cNvPr>
          <p:cNvSpPr/>
          <p:nvPr/>
        </p:nvSpPr>
        <p:spPr>
          <a:xfrm>
            <a:off x="4965864" y="2348344"/>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 xmlns:a16="http://schemas.microsoft.com/office/drawing/2014/main" id="{D1AAC6CA-4787-43A0-96D1-AD7FB1259848}"/>
              </a:ext>
            </a:extLst>
          </p:cNvPr>
          <p:cNvSpPr/>
          <p:nvPr/>
        </p:nvSpPr>
        <p:spPr>
          <a:xfrm>
            <a:off x="3986150" y="2348345"/>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 xmlns:a16="http://schemas.microsoft.com/office/drawing/2014/main" id="{9FED652D-C00B-4DB5-9195-084AD0CC4F37}"/>
              </a:ext>
            </a:extLst>
          </p:cNvPr>
          <p:cNvSpPr/>
          <p:nvPr/>
        </p:nvSpPr>
        <p:spPr>
          <a:xfrm>
            <a:off x="3451760" y="3100448"/>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 xmlns:a16="http://schemas.microsoft.com/office/drawing/2014/main" id="{1B11AB7D-864B-4EEA-8DE7-6B247CCCACFB}"/>
              </a:ext>
            </a:extLst>
          </p:cNvPr>
          <p:cNvSpPr/>
          <p:nvPr/>
        </p:nvSpPr>
        <p:spPr>
          <a:xfrm>
            <a:off x="4451266" y="3100448"/>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 xmlns:a16="http://schemas.microsoft.com/office/drawing/2014/main" id="{2BF00D0A-AFE1-4919-8AF8-4A1955326EB6}"/>
              </a:ext>
            </a:extLst>
          </p:cNvPr>
          <p:cNvSpPr/>
          <p:nvPr/>
        </p:nvSpPr>
        <p:spPr>
          <a:xfrm>
            <a:off x="7410202" y="3100448"/>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 xmlns:a16="http://schemas.microsoft.com/office/drawing/2014/main" id="{D894D152-F80F-4447-A02F-058BD2D8DEC1}"/>
              </a:ext>
            </a:extLst>
          </p:cNvPr>
          <p:cNvSpPr/>
          <p:nvPr/>
        </p:nvSpPr>
        <p:spPr>
          <a:xfrm>
            <a:off x="6420591" y="3100448"/>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 xmlns:a16="http://schemas.microsoft.com/office/drawing/2014/main" id="{AC5678D9-EEE9-4652-B109-F2E5B552ED52}"/>
              </a:ext>
            </a:extLst>
          </p:cNvPr>
          <p:cNvSpPr/>
          <p:nvPr/>
        </p:nvSpPr>
        <p:spPr>
          <a:xfrm>
            <a:off x="5421085" y="3100448"/>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 xmlns:a16="http://schemas.microsoft.com/office/drawing/2014/main" id="{37DB870C-99C6-4EE9-B80A-44F6AE39ECC1}"/>
              </a:ext>
            </a:extLst>
          </p:cNvPr>
          <p:cNvSpPr/>
          <p:nvPr/>
        </p:nvSpPr>
        <p:spPr>
          <a:xfrm>
            <a:off x="2996539" y="3862448"/>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 xmlns:a16="http://schemas.microsoft.com/office/drawing/2014/main" id="{703B5248-C06C-44D1-85C3-EE670BD53FA6}"/>
              </a:ext>
            </a:extLst>
          </p:cNvPr>
          <p:cNvSpPr/>
          <p:nvPr/>
        </p:nvSpPr>
        <p:spPr>
          <a:xfrm>
            <a:off x="3996046" y="3862448"/>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 xmlns:a16="http://schemas.microsoft.com/office/drawing/2014/main" id="{5101DE91-F6E0-4D95-9D07-88071C181A2F}"/>
              </a:ext>
            </a:extLst>
          </p:cNvPr>
          <p:cNvSpPr/>
          <p:nvPr/>
        </p:nvSpPr>
        <p:spPr>
          <a:xfrm>
            <a:off x="4965864" y="3862448"/>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 xmlns:a16="http://schemas.microsoft.com/office/drawing/2014/main" id="{C59522F2-7E38-4089-88B3-33381B8C998C}"/>
              </a:ext>
            </a:extLst>
          </p:cNvPr>
          <p:cNvSpPr/>
          <p:nvPr/>
        </p:nvSpPr>
        <p:spPr>
          <a:xfrm>
            <a:off x="7954488" y="3862449"/>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 xmlns:a16="http://schemas.microsoft.com/office/drawing/2014/main" id="{ACAF2AAB-3799-4FB0-8778-5829B8FA1EFA}"/>
              </a:ext>
            </a:extLst>
          </p:cNvPr>
          <p:cNvSpPr/>
          <p:nvPr/>
        </p:nvSpPr>
        <p:spPr>
          <a:xfrm>
            <a:off x="6945085" y="3862448"/>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 xmlns:a16="http://schemas.microsoft.com/office/drawing/2014/main" id="{C6FC84F9-E4FF-4590-9FEA-6C176431EF2C}"/>
              </a:ext>
            </a:extLst>
          </p:cNvPr>
          <p:cNvSpPr/>
          <p:nvPr/>
        </p:nvSpPr>
        <p:spPr>
          <a:xfrm>
            <a:off x="5955475" y="3862449"/>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 xmlns:a16="http://schemas.microsoft.com/office/drawing/2014/main" id="{A7AB28E8-8103-4954-89CD-3617FFAE3110}"/>
              </a:ext>
            </a:extLst>
          </p:cNvPr>
          <p:cNvSpPr/>
          <p:nvPr/>
        </p:nvSpPr>
        <p:spPr>
          <a:xfrm>
            <a:off x="2531423" y="4634344"/>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 xmlns:a16="http://schemas.microsoft.com/office/drawing/2014/main" id="{413252B4-20BE-4C6C-8088-07FA7493FF04}"/>
              </a:ext>
            </a:extLst>
          </p:cNvPr>
          <p:cNvSpPr/>
          <p:nvPr/>
        </p:nvSpPr>
        <p:spPr>
          <a:xfrm>
            <a:off x="3530929" y="4634343"/>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 xmlns:a16="http://schemas.microsoft.com/office/drawing/2014/main" id="{04952DB1-CDE7-4BE2-9F70-F8D951D3FE69}"/>
              </a:ext>
            </a:extLst>
          </p:cNvPr>
          <p:cNvSpPr/>
          <p:nvPr/>
        </p:nvSpPr>
        <p:spPr>
          <a:xfrm>
            <a:off x="4510643" y="4634344"/>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 xmlns:a16="http://schemas.microsoft.com/office/drawing/2014/main" id="{866CE1A6-CA0A-442F-8EB2-1AD0FDAD0376}"/>
              </a:ext>
            </a:extLst>
          </p:cNvPr>
          <p:cNvSpPr/>
          <p:nvPr/>
        </p:nvSpPr>
        <p:spPr>
          <a:xfrm>
            <a:off x="8508669" y="4634344"/>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 xmlns:a16="http://schemas.microsoft.com/office/drawing/2014/main" id="{74747C7D-9CDC-4352-A6F3-71FB16DDD246}"/>
              </a:ext>
            </a:extLst>
          </p:cNvPr>
          <p:cNvSpPr/>
          <p:nvPr/>
        </p:nvSpPr>
        <p:spPr>
          <a:xfrm>
            <a:off x="7499267" y="4634344"/>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 xmlns:a16="http://schemas.microsoft.com/office/drawing/2014/main" id="{9D6D0E69-8D89-49F9-8649-47CA6CE2716E}"/>
              </a:ext>
            </a:extLst>
          </p:cNvPr>
          <p:cNvSpPr/>
          <p:nvPr/>
        </p:nvSpPr>
        <p:spPr>
          <a:xfrm>
            <a:off x="6489864" y="4634344"/>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 xmlns:a16="http://schemas.microsoft.com/office/drawing/2014/main" id="{4FFCE4BF-FA11-43B8-A53B-36BE21909A34}"/>
              </a:ext>
            </a:extLst>
          </p:cNvPr>
          <p:cNvSpPr/>
          <p:nvPr/>
        </p:nvSpPr>
        <p:spPr>
          <a:xfrm>
            <a:off x="5490358" y="4634344"/>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 xmlns:a16="http://schemas.microsoft.com/office/drawing/2014/main" id="{43BC30CB-BA4F-48AF-9924-553B95EB5124}"/>
              </a:ext>
            </a:extLst>
          </p:cNvPr>
          <p:cNvSpPr/>
          <p:nvPr/>
        </p:nvSpPr>
        <p:spPr>
          <a:xfrm>
            <a:off x="2016825" y="5426032"/>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Rounded Corners 50">
            <a:extLst>
              <a:ext uri="{FF2B5EF4-FFF2-40B4-BE49-F238E27FC236}">
                <a16:creationId xmlns="" xmlns:a16="http://schemas.microsoft.com/office/drawing/2014/main" id="{89C94323-AB40-4A53-8880-6D1546A811E7}"/>
              </a:ext>
            </a:extLst>
          </p:cNvPr>
          <p:cNvSpPr/>
          <p:nvPr/>
        </p:nvSpPr>
        <p:spPr>
          <a:xfrm>
            <a:off x="3036124" y="5426033"/>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Rounded Corners 51">
            <a:extLst>
              <a:ext uri="{FF2B5EF4-FFF2-40B4-BE49-F238E27FC236}">
                <a16:creationId xmlns="" xmlns:a16="http://schemas.microsoft.com/office/drawing/2014/main" id="{737221CE-29F0-4FFC-97D9-4C404EE9FCB9}"/>
              </a:ext>
            </a:extLst>
          </p:cNvPr>
          <p:cNvSpPr/>
          <p:nvPr/>
        </p:nvSpPr>
        <p:spPr>
          <a:xfrm>
            <a:off x="4045526" y="5426032"/>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 xmlns:a16="http://schemas.microsoft.com/office/drawing/2014/main" id="{3C20D41C-0D7D-4B79-811A-321E81345A3D}"/>
              </a:ext>
            </a:extLst>
          </p:cNvPr>
          <p:cNvSpPr/>
          <p:nvPr/>
        </p:nvSpPr>
        <p:spPr>
          <a:xfrm>
            <a:off x="9003475" y="5426033"/>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 xmlns:a16="http://schemas.microsoft.com/office/drawing/2014/main" id="{CD48D028-B31E-4636-B1E8-564402191E32}"/>
              </a:ext>
            </a:extLst>
          </p:cNvPr>
          <p:cNvSpPr/>
          <p:nvPr/>
        </p:nvSpPr>
        <p:spPr>
          <a:xfrm>
            <a:off x="8013864" y="5426032"/>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Rounded Corners 54">
            <a:extLst>
              <a:ext uri="{FF2B5EF4-FFF2-40B4-BE49-F238E27FC236}">
                <a16:creationId xmlns="" xmlns:a16="http://schemas.microsoft.com/office/drawing/2014/main" id="{3AB54659-E150-450D-BA74-374A97519495}"/>
              </a:ext>
            </a:extLst>
          </p:cNvPr>
          <p:cNvSpPr/>
          <p:nvPr/>
        </p:nvSpPr>
        <p:spPr>
          <a:xfrm>
            <a:off x="7034149" y="5426033"/>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 xmlns:a16="http://schemas.microsoft.com/office/drawing/2014/main" id="{E15B4113-AF41-48BB-8A0A-76F7A2F0557F}"/>
              </a:ext>
            </a:extLst>
          </p:cNvPr>
          <p:cNvSpPr/>
          <p:nvPr/>
        </p:nvSpPr>
        <p:spPr>
          <a:xfrm>
            <a:off x="6024747" y="5426033"/>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 xmlns:a16="http://schemas.microsoft.com/office/drawing/2014/main" id="{F570534F-1C77-44FE-8B4F-C543426121A5}"/>
              </a:ext>
            </a:extLst>
          </p:cNvPr>
          <p:cNvSpPr/>
          <p:nvPr/>
        </p:nvSpPr>
        <p:spPr>
          <a:xfrm>
            <a:off x="5035137" y="5426032"/>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 xmlns:a16="http://schemas.microsoft.com/office/drawing/2014/main" id="{647C2450-0A4D-4798-A3B5-FF387836FBA4}"/>
              </a:ext>
            </a:extLst>
          </p:cNvPr>
          <p:cNvSpPr txBox="1"/>
          <p:nvPr/>
        </p:nvSpPr>
        <p:spPr>
          <a:xfrm>
            <a:off x="551421" y="221906"/>
            <a:ext cx="1291281" cy="1191095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800">
                <a:solidFill>
                  <a:srgbClr val="7030A0"/>
                </a:solidFill>
                <a:cs typeface="Calibri"/>
              </a:rPr>
              <a:t>1</a:t>
            </a:r>
          </a:p>
          <a:p>
            <a:r>
              <a:rPr lang="en-US" sz="4800">
                <a:solidFill>
                  <a:srgbClr val="7030A0"/>
                </a:solidFill>
                <a:cs typeface="Calibri"/>
              </a:rPr>
              <a:t>2</a:t>
            </a:r>
          </a:p>
          <a:p>
            <a:r>
              <a:rPr lang="en-US" sz="4800">
                <a:solidFill>
                  <a:srgbClr val="7030A0"/>
                </a:solidFill>
                <a:cs typeface="Calibri"/>
              </a:rPr>
              <a:t>3</a:t>
            </a:r>
          </a:p>
          <a:p>
            <a:r>
              <a:rPr lang="en-US" sz="4800">
                <a:solidFill>
                  <a:srgbClr val="7030A0"/>
                </a:solidFill>
                <a:cs typeface="Calibri"/>
              </a:rPr>
              <a:t>4</a:t>
            </a:r>
          </a:p>
          <a:p>
            <a:r>
              <a:rPr lang="en-US" sz="4800">
                <a:solidFill>
                  <a:srgbClr val="7030A0"/>
                </a:solidFill>
                <a:cs typeface="Calibri"/>
              </a:rPr>
              <a:t>5</a:t>
            </a:r>
          </a:p>
          <a:p>
            <a:r>
              <a:rPr lang="en-US" sz="4800">
                <a:solidFill>
                  <a:srgbClr val="7030A0"/>
                </a:solidFill>
                <a:cs typeface="Calibri"/>
              </a:rPr>
              <a:t>6</a:t>
            </a:r>
          </a:p>
          <a:p>
            <a:r>
              <a:rPr lang="en-US" sz="4800">
                <a:solidFill>
                  <a:srgbClr val="7030A0"/>
                </a:solidFill>
                <a:cs typeface="Calibri"/>
              </a:rPr>
              <a:t>7</a:t>
            </a:r>
          </a:p>
          <a:p>
            <a:r>
              <a:rPr lang="en-US" sz="4800">
                <a:solidFill>
                  <a:srgbClr val="7030A0"/>
                </a:solidFill>
                <a:cs typeface="Calibri"/>
              </a:rPr>
              <a:t>8</a:t>
            </a:r>
          </a:p>
          <a:p>
            <a:endParaRPr lang="en-US" sz="4800">
              <a:solidFill>
                <a:srgbClr val="7030A0"/>
              </a:solidFill>
              <a:cs typeface="Calibri"/>
            </a:endParaRPr>
          </a:p>
          <a:p>
            <a:endParaRPr lang="en-US" sz="4800">
              <a:solidFill>
                <a:srgbClr val="7030A0"/>
              </a:solidFill>
              <a:cs typeface="Calibri"/>
            </a:endParaRPr>
          </a:p>
          <a:p>
            <a:endParaRPr lang="en-US" sz="3200">
              <a:solidFill>
                <a:srgbClr val="7030A0"/>
              </a:solidFill>
              <a:cs typeface="Calibri"/>
            </a:endParaRPr>
          </a:p>
          <a:p>
            <a:endParaRPr lang="en-US" sz="3200">
              <a:solidFill>
                <a:srgbClr val="7030A0"/>
              </a:solidFill>
              <a:cs typeface="Calibri"/>
            </a:endParaRPr>
          </a:p>
          <a:p>
            <a:endParaRPr lang="en-US" sz="3200">
              <a:solidFill>
                <a:srgbClr val="7030A0"/>
              </a:solidFill>
              <a:cs typeface="Calibri"/>
            </a:endParaRPr>
          </a:p>
          <a:p>
            <a:endParaRPr lang="en-US" sz="3200">
              <a:solidFill>
                <a:srgbClr val="7030A0"/>
              </a:solidFill>
              <a:cs typeface="Calibri"/>
            </a:endParaRPr>
          </a:p>
          <a:p>
            <a:endParaRPr lang="en-US" sz="3200">
              <a:solidFill>
                <a:srgbClr val="7030A0"/>
              </a:solidFill>
              <a:cs typeface="Calibri"/>
            </a:endParaRPr>
          </a:p>
          <a:p>
            <a:endParaRPr lang="en-US" sz="3200">
              <a:solidFill>
                <a:srgbClr val="7030A0"/>
              </a:solidFill>
              <a:cs typeface="Calibri"/>
            </a:endParaRPr>
          </a:p>
          <a:p>
            <a:endParaRPr lang="en-US" sz="3200">
              <a:solidFill>
                <a:srgbClr val="7030A0"/>
              </a:solidFill>
              <a:cs typeface="Calibri"/>
            </a:endParaRPr>
          </a:p>
          <a:p>
            <a:endParaRPr lang="en-US" sz="3200">
              <a:solidFill>
                <a:srgbClr val="7030A0"/>
              </a:solidFill>
              <a:cs typeface="Calibri"/>
            </a:endParaRPr>
          </a:p>
          <a:p>
            <a:endParaRPr lang="en-US" sz="3200">
              <a:solidFill>
                <a:srgbClr val="7030A0"/>
              </a:solidFill>
              <a:cs typeface="Calibri"/>
            </a:endParaRPr>
          </a:p>
        </p:txBody>
      </p:sp>
    </p:spTree>
    <p:extLst>
      <p:ext uri="{BB962C8B-B14F-4D97-AF65-F5344CB8AC3E}">
        <p14:creationId xmlns:p14="http://schemas.microsoft.com/office/powerpoint/2010/main" val="129934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9AC4A42B-7F8F-49C1-B1EA-F748431A8F31}"/>
              </a:ext>
            </a:extLst>
          </p:cNvPr>
          <p:cNvSpPr/>
          <p:nvPr/>
        </p:nvSpPr>
        <p:spPr>
          <a:xfrm>
            <a:off x="5371605" y="181098"/>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cs typeface="Calibri"/>
              </a:rPr>
              <a:t>Beachhead</a:t>
            </a:r>
          </a:p>
        </p:txBody>
      </p:sp>
      <p:sp>
        <p:nvSpPr>
          <p:cNvPr id="23" name="Rectangle: Rounded Corners 22">
            <a:extLst>
              <a:ext uri="{FF2B5EF4-FFF2-40B4-BE49-F238E27FC236}">
                <a16:creationId xmlns="" xmlns:a16="http://schemas.microsoft.com/office/drawing/2014/main" id="{8CFA60BA-BA50-4C62-85E3-B318BD909DAF}"/>
              </a:ext>
            </a:extLst>
          </p:cNvPr>
          <p:cNvSpPr/>
          <p:nvPr/>
        </p:nvSpPr>
        <p:spPr>
          <a:xfrm>
            <a:off x="5886202" y="883721"/>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cs typeface="Calibri"/>
              </a:rPr>
              <a:t>Tired Saxon Troops</a:t>
            </a:r>
            <a:endParaRPr lang="en-US"/>
          </a:p>
        </p:txBody>
      </p:sp>
      <p:sp>
        <p:nvSpPr>
          <p:cNvPr id="24" name="Rectangle: Rounded Corners 23">
            <a:extLst>
              <a:ext uri="{FF2B5EF4-FFF2-40B4-BE49-F238E27FC236}">
                <a16:creationId xmlns="" xmlns:a16="http://schemas.microsoft.com/office/drawing/2014/main" id="{18B6A74E-43E9-4AF9-947E-88F98B7731A9}"/>
              </a:ext>
            </a:extLst>
          </p:cNvPr>
          <p:cNvSpPr/>
          <p:nvPr/>
        </p:nvSpPr>
        <p:spPr>
          <a:xfrm>
            <a:off x="4916383" y="883721"/>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cs typeface="Calibri"/>
              </a:rPr>
              <a:t>Saxons in the North</a:t>
            </a:r>
            <a:endParaRPr lang="en-US"/>
          </a:p>
        </p:txBody>
      </p:sp>
      <p:sp>
        <p:nvSpPr>
          <p:cNvPr id="25" name="Rectangle: Rounded Corners 24">
            <a:extLst>
              <a:ext uri="{FF2B5EF4-FFF2-40B4-BE49-F238E27FC236}">
                <a16:creationId xmlns="" xmlns:a16="http://schemas.microsoft.com/office/drawing/2014/main" id="{858740C4-F36F-48C8-9A26-CC9358A9F98A}"/>
              </a:ext>
            </a:extLst>
          </p:cNvPr>
          <p:cNvSpPr/>
          <p:nvPr/>
        </p:nvSpPr>
        <p:spPr>
          <a:xfrm>
            <a:off x="6410696" y="1616033"/>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cs typeface="Calibri"/>
              </a:rPr>
              <a:t>Defensible</a:t>
            </a:r>
            <a:endParaRPr lang="en-US">
              <a:solidFill>
                <a:schemeClr val="tx1"/>
              </a:solidFill>
            </a:endParaRPr>
          </a:p>
        </p:txBody>
      </p:sp>
      <p:sp>
        <p:nvSpPr>
          <p:cNvPr id="26" name="Rectangle: Rounded Corners 25">
            <a:extLst>
              <a:ext uri="{FF2B5EF4-FFF2-40B4-BE49-F238E27FC236}">
                <a16:creationId xmlns="" xmlns:a16="http://schemas.microsoft.com/office/drawing/2014/main" id="{2E5DDAD1-1232-40BF-BACA-315C6F6EC765}"/>
              </a:ext>
            </a:extLst>
          </p:cNvPr>
          <p:cNvSpPr/>
          <p:nvPr/>
        </p:nvSpPr>
        <p:spPr>
          <a:xfrm>
            <a:off x="5440877" y="1616032"/>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cs typeface="Calibri"/>
              </a:rPr>
              <a:t>Natural Harbour</a:t>
            </a:r>
            <a:endParaRPr lang="en-US">
              <a:solidFill>
                <a:schemeClr val="tx1"/>
              </a:solidFill>
            </a:endParaRPr>
          </a:p>
        </p:txBody>
      </p:sp>
      <p:sp>
        <p:nvSpPr>
          <p:cNvPr id="27" name="Rectangle: Rounded Corners 26">
            <a:extLst>
              <a:ext uri="{FF2B5EF4-FFF2-40B4-BE49-F238E27FC236}">
                <a16:creationId xmlns="" xmlns:a16="http://schemas.microsoft.com/office/drawing/2014/main" id="{DE3EABBB-3CCA-4647-A06E-699C160F4BAF}"/>
              </a:ext>
            </a:extLst>
          </p:cNvPr>
          <p:cNvSpPr/>
          <p:nvPr/>
        </p:nvSpPr>
        <p:spPr>
          <a:xfrm>
            <a:off x="4379186" y="1616033"/>
            <a:ext cx="986080"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cs typeface="Calibri"/>
              </a:rPr>
              <a:t>Ready-made Roman fort</a:t>
            </a:r>
          </a:p>
        </p:txBody>
      </p:sp>
      <p:sp>
        <p:nvSpPr>
          <p:cNvPr id="28" name="Rectangle: Rounded Corners 27">
            <a:extLst>
              <a:ext uri="{FF2B5EF4-FFF2-40B4-BE49-F238E27FC236}">
                <a16:creationId xmlns="" xmlns:a16="http://schemas.microsoft.com/office/drawing/2014/main" id="{4CE501B5-6BF3-474E-9E96-21F80AAAA32A}"/>
              </a:ext>
            </a:extLst>
          </p:cNvPr>
          <p:cNvSpPr/>
          <p:nvPr/>
        </p:nvSpPr>
        <p:spPr>
          <a:xfrm>
            <a:off x="6945085" y="2348344"/>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cs typeface="Calibri"/>
              </a:rPr>
              <a:t>Just casue been promised</a:t>
            </a:r>
            <a:endParaRPr lang="en-US"/>
          </a:p>
        </p:txBody>
      </p:sp>
      <p:sp>
        <p:nvSpPr>
          <p:cNvPr id="29" name="Rectangle: Rounded Corners 28">
            <a:extLst>
              <a:ext uri="{FF2B5EF4-FFF2-40B4-BE49-F238E27FC236}">
                <a16:creationId xmlns="" xmlns:a16="http://schemas.microsoft.com/office/drawing/2014/main" id="{E06B7389-D7A3-40E9-8504-084C792A9383}"/>
              </a:ext>
            </a:extLst>
          </p:cNvPr>
          <p:cNvSpPr/>
          <p:nvPr/>
        </p:nvSpPr>
        <p:spPr>
          <a:xfrm>
            <a:off x="5955475" y="2348345"/>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cs typeface="Calibri"/>
              </a:rPr>
              <a:t>Generous rewards after</a:t>
            </a:r>
            <a:endParaRPr lang="en-US"/>
          </a:p>
        </p:txBody>
      </p:sp>
      <p:sp>
        <p:nvSpPr>
          <p:cNvPr id="30" name="Rectangle: Rounded Corners 29">
            <a:extLst>
              <a:ext uri="{FF2B5EF4-FFF2-40B4-BE49-F238E27FC236}">
                <a16:creationId xmlns="" xmlns:a16="http://schemas.microsoft.com/office/drawing/2014/main" id="{347823F9-F25C-4ECB-B21E-0A1BE7DC04B0}"/>
              </a:ext>
            </a:extLst>
          </p:cNvPr>
          <p:cNvSpPr/>
          <p:nvPr/>
        </p:nvSpPr>
        <p:spPr>
          <a:xfrm>
            <a:off x="4965864" y="2348344"/>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cs typeface="Calibri"/>
              </a:rPr>
              <a:t>Papal Crusade</a:t>
            </a:r>
            <a:endParaRPr lang="en-US">
              <a:solidFill>
                <a:schemeClr val="tx1"/>
              </a:solidFill>
            </a:endParaRPr>
          </a:p>
        </p:txBody>
      </p:sp>
      <p:sp>
        <p:nvSpPr>
          <p:cNvPr id="31" name="Rectangle: Rounded Corners 30">
            <a:extLst>
              <a:ext uri="{FF2B5EF4-FFF2-40B4-BE49-F238E27FC236}">
                <a16:creationId xmlns="" xmlns:a16="http://schemas.microsoft.com/office/drawing/2014/main" id="{D1AAC6CA-4787-43A0-96D1-AD7FB1259848}"/>
              </a:ext>
            </a:extLst>
          </p:cNvPr>
          <p:cNvSpPr/>
          <p:nvPr/>
        </p:nvSpPr>
        <p:spPr>
          <a:xfrm>
            <a:off x="3986150" y="2348345"/>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cs typeface="Calibri"/>
              </a:rPr>
              <a:t>Good soldier sure victory</a:t>
            </a:r>
            <a:endParaRPr lang="en-US">
              <a:solidFill>
                <a:schemeClr val="tx1"/>
              </a:solidFill>
            </a:endParaRPr>
          </a:p>
        </p:txBody>
      </p:sp>
      <p:sp>
        <p:nvSpPr>
          <p:cNvPr id="32" name="Rectangle: Rounded Corners 31">
            <a:extLst>
              <a:ext uri="{FF2B5EF4-FFF2-40B4-BE49-F238E27FC236}">
                <a16:creationId xmlns="" xmlns:a16="http://schemas.microsoft.com/office/drawing/2014/main" id="{9FED652D-C00B-4DB5-9195-084AD0CC4F37}"/>
              </a:ext>
            </a:extLst>
          </p:cNvPr>
          <p:cNvSpPr/>
          <p:nvPr/>
        </p:nvSpPr>
        <p:spPr>
          <a:xfrm>
            <a:off x="3317895" y="3110745"/>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cs typeface="Calibri"/>
              </a:rPr>
              <a:t>Gateway in and out</a:t>
            </a:r>
            <a:endParaRPr lang="en-US">
              <a:solidFill>
                <a:schemeClr val="tx1"/>
              </a:solidFill>
            </a:endParaRPr>
          </a:p>
        </p:txBody>
      </p:sp>
      <p:sp>
        <p:nvSpPr>
          <p:cNvPr id="33" name="Rectangle: Rounded Corners 32">
            <a:extLst>
              <a:ext uri="{FF2B5EF4-FFF2-40B4-BE49-F238E27FC236}">
                <a16:creationId xmlns="" xmlns:a16="http://schemas.microsoft.com/office/drawing/2014/main" id="{1B11AB7D-864B-4EEA-8DE7-6B247CCCACFB}"/>
              </a:ext>
            </a:extLst>
          </p:cNvPr>
          <p:cNvSpPr/>
          <p:nvPr/>
        </p:nvSpPr>
        <p:spPr>
          <a:xfrm>
            <a:off x="4296807" y="3110745"/>
            <a:ext cx="1068458"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cs typeface="Calibri"/>
              </a:rPr>
              <a:t>Harold's area - provocative &amp; psyhcological</a:t>
            </a:r>
          </a:p>
        </p:txBody>
      </p:sp>
      <p:sp>
        <p:nvSpPr>
          <p:cNvPr id="34" name="Rectangle: Rounded Corners 33">
            <a:extLst>
              <a:ext uri="{FF2B5EF4-FFF2-40B4-BE49-F238E27FC236}">
                <a16:creationId xmlns="" xmlns:a16="http://schemas.microsoft.com/office/drawing/2014/main" id="{2BF00D0A-AFE1-4919-8AF8-4A1955326EB6}"/>
              </a:ext>
            </a:extLst>
          </p:cNvPr>
          <p:cNvSpPr/>
          <p:nvPr/>
        </p:nvSpPr>
        <p:spPr>
          <a:xfrm>
            <a:off x="7420499" y="3110745"/>
            <a:ext cx="1068458"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cs typeface="Calibri"/>
              </a:rPr>
              <a:t>Castles – statement &amp;</a:t>
            </a:r>
            <a:endParaRPr lang="en-US">
              <a:solidFill>
                <a:schemeClr val="tx1"/>
              </a:solidFill>
              <a:cs typeface="Calibri"/>
            </a:endParaRPr>
          </a:p>
          <a:p>
            <a:pPr algn="ctr"/>
            <a:r>
              <a:rPr lang="en-US" sz="1100">
                <a:solidFill>
                  <a:schemeClr val="tx1"/>
                </a:solidFill>
                <a:cs typeface="Calibri"/>
              </a:rPr>
              <a:t>technological advantage</a:t>
            </a:r>
            <a:endParaRPr lang="en-US">
              <a:solidFill>
                <a:schemeClr val="tx1"/>
              </a:solidFill>
              <a:cs typeface="Calibri" panose="020F0502020204030204"/>
            </a:endParaRPr>
          </a:p>
        </p:txBody>
      </p:sp>
      <p:sp>
        <p:nvSpPr>
          <p:cNvPr id="35" name="Rectangle: Rounded Corners 34">
            <a:extLst>
              <a:ext uri="{FF2B5EF4-FFF2-40B4-BE49-F238E27FC236}">
                <a16:creationId xmlns="" xmlns:a16="http://schemas.microsoft.com/office/drawing/2014/main" id="{D894D152-F80F-4447-A02F-058BD2D8DEC1}"/>
              </a:ext>
            </a:extLst>
          </p:cNvPr>
          <p:cNvSpPr/>
          <p:nvPr/>
        </p:nvSpPr>
        <p:spPr>
          <a:xfrm>
            <a:off x="6420591" y="3100448"/>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cs typeface="Calibri"/>
              </a:rPr>
              <a:t>Mortain makes money</a:t>
            </a:r>
            <a:endParaRPr lang="en-US">
              <a:solidFill>
                <a:schemeClr val="tx1"/>
              </a:solidFill>
            </a:endParaRPr>
          </a:p>
        </p:txBody>
      </p:sp>
      <p:sp>
        <p:nvSpPr>
          <p:cNvPr id="36" name="Rectangle: Rounded Corners 35">
            <a:extLst>
              <a:ext uri="{FF2B5EF4-FFF2-40B4-BE49-F238E27FC236}">
                <a16:creationId xmlns="" xmlns:a16="http://schemas.microsoft.com/office/drawing/2014/main" id="{AC5678D9-EEE9-4652-B109-F2E5B552ED52}"/>
              </a:ext>
            </a:extLst>
          </p:cNvPr>
          <p:cNvSpPr/>
          <p:nvPr/>
        </p:nvSpPr>
        <p:spPr>
          <a:xfrm>
            <a:off x="5421085" y="3100448"/>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cs typeface="Calibri"/>
              </a:rPr>
              <a:t>Prevented other invaders</a:t>
            </a:r>
            <a:endParaRPr lang="en-US"/>
          </a:p>
        </p:txBody>
      </p:sp>
      <p:sp>
        <p:nvSpPr>
          <p:cNvPr id="37" name="Rectangle: Rounded Corners 36">
            <a:extLst>
              <a:ext uri="{FF2B5EF4-FFF2-40B4-BE49-F238E27FC236}">
                <a16:creationId xmlns="" xmlns:a16="http://schemas.microsoft.com/office/drawing/2014/main" id="{37DB870C-99C6-4EE9-B80A-44F6AE39ECC1}"/>
              </a:ext>
            </a:extLst>
          </p:cNvPr>
          <p:cNvSpPr/>
          <p:nvPr/>
        </p:nvSpPr>
        <p:spPr>
          <a:xfrm>
            <a:off x="2996539" y="3862448"/>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cs typeface="Calibri"/>
              </a:rPr>
              <a:t>Odo +</a:t>
            </a:r>
            <a:endParaRPr lang="en-US"/>
          </a:p>
        </p:txBody>
      </p:sp>
      <p:sp>
        <p:nvSpPr>
          <p:cNvPr id="38" name="Rectangle: Rounded Corners 37">
            <a:extLst>
              <a:ext uri="{FF2B5EF4-FFF2-40B4-BE49-F238E27FC236}">
                <a16:creationId xmlns="" xmlns:a16="http://schemas.microsoft.com/office/drawing/2014/main" id="{703B5248-C06C-44D1-85C3-EE670BD53FA6}"/>
              </a:ext>
            </a:extLst>
          </p:cNvPr>
          <p:cNvSpPr/>
          <p:nvPr/>
        </p:nvSpPr>
        <p:spPr>
          <a:xfrm>
            <a:off x="3996046" y="3862448"/>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cs typeface="Calibri"/>
              </a:rPr>
              <a:t>Robert</a:t>
            </a:r>
            <a:endParaRPr lang="en-US"/>
          </a:p>
        </p:txBody>
      </p:sp>
      <p:sp>
        <p:nvSpPr>
          <p:cNvPr id="39" name="Rectangle: Rounded Corners 38">
            <a:extLst>
              <a:ext uri="{FF2B5EF4-FFF2-40B4-BE49-F238E27FC236}">
                <a16:creationId xmlns="" xmlns:a16="http://schemas.microsoft.com/office/drawing/2014/main" id="{5101DE91-F6E0-4D95-9D07-88071C181A2F}"/>
              </a:ext>
            </a:extLst>
          </p:cNvPr>
          <p:cNvSpPr/>
          <p:nvPr/>
        </p:nvSpPr>
        <p:spPr>
          <a:xfrm>
            <a:off x="4965864" y="3862448"/>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cs typeface="Calibri"/>
              </a:rPr>
              <a:t>6 weeks vs</a:t>
            </a:r>
            <a:endParaRPr lang="en-US"/>
          </a:p>
        </p:txBody>
      </p:sp>
      <p:sp>
        <p:nvSpPr>
          <p:cNvPr id="40" name="Rectangle: Rounded Corners 39">
            <a:extLst>
              <a:ext uri="{FF2B5EF4-FFF2-40B4-BE49-F238E27FC236}">
                <a16:creationId xmlns="" xmlns:a16="http://schemas.microsoft.com/office/drawing/2014/main" id="{C59522F2-7E38-4089-88B3-33381B8C998C}"/>
              </a:ext>
            </a:extLst>
          </p:cNvPr>
          <p:cNvSpPr/>
          <p:nvPr/>
        </p:nvSpPr>
        <p:spPr>
          <a:xfrm>
            <a:off x="7954488" y="3862449"/>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cs typeface="Calibri"/>
              </a:rPr>
              <a:t>investment</a:t>
            </a:r>
            <a:endParaRPr lang="en-US">
              <a:solidFill>
                <a:schemeClr val="tx1"/>
              </a:solidFill>
            </a:endParaRPr>
          </a:p>
        </p:txBody>
      </p:sp>
      <p:sp>
        <p:nvSpPr>
          <p:cNvPr id="41" name="Rectangle: Rounded Corners 40">
            <a:extLst>
              <a:ext uri="{FF2B5EF4-FFF2-40B4-BE49-F238E27FC236}">
                <a16:creationId xmlns="" xmlns:a16="http://schemas.microsoft.com/office/drawing/2014/main" id="{ACAF2AAB-3799-4FB0-8778-5829B8FA1EFA}"/>
              </a:ext>
            </a:extLst>
          </p:cNvPr>
          <p:cNvSpPr/>
          <p:nvPr/>
        </p:nvSpPr>
        <p:spPr>
          <a:xfrm>
            <a:off x="6945085" y="3862448"/>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cs typeface="Calibri"/>
              </a:rPr>
              <a:t>De Warenne</a:t>
            </a:r>
            <a:endParaRPr lang="en-US"/>
          </a:p>
        </p:txBody>
      </p:sp>
      <p:sp>
        <p:nvSpPr>
          <p:cNvPr id="42" name="Rectangle: Rounded Corners 41">
            <a:extLst>
              <a:ext uri="{FF2B5EF4-FFF2-40B4-BE49-F238E27FC236}">
                <a16:creationId xmlns="" xmlns:a16="http://schemas.microsoft.com/office/drawing/2014/main" id="{C6FC84F9-E4FF-4590-9FEA-6C176431EF2C}"/>
              </a:ext>
            </a:extLst>
          </p:cNvPr>
          <p:cNvSpPr/>
          <p:nvPr/>
        </p:nvSpPr>
        <p:spPr>
          <a:xfrm>
            <a:off x="5955475" y="3862449"/>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cs typeface="Calibri"/>
              </a:rPr>
              <a:t>William</a:t>
            </a:r>
            <a:endParaRPr lang="en-US"/>
          </a:p>
        </p:txBody>
      </p:sp>
      <p:sp>
        <p:nvSpPr>
          <p:cNvPr id="43" name="Rectangle: Rounded Corners 42">
            <a:extLst>
              <a:ext uri="{FF2B5EF4-FFF2-40B4-BE49-F238E27FC236}">
                <a16:creationId xmlns="" xmlns:a16="http://schemas.microsoft.com/office/drawing/2014/main" id="{A7AB28E8-8103-4954-89CD-3617FFAE3110}"/>
              </a:ext>
            </a:extLst>
          </p:cNvPr>
          <p:cNvSpPr/>
          <p:nvPr/>
        </p:nvSpPr>
        <p:spPr>
          <a:xfrm>
            <a:off x="2531423" y="4634344"/>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cs typeface="Calibri"/>
              </a:rPr>
              <a:t>Secures</a:t>
            </a:r>
            <a:endParaRPr lang="en-US"/>
          </a:p>
        </p:txBody>
      </p:sp>
      <p:sp>
        <p:nvSpPr>
          <p:cNvPr id="44" name="Rectangle: Rounded Corners 43">
            <a:extLst>
              <a:ext uri="{FF2B5EF4-FFF2-40B4-BE49-F238E27FC236}">
                <a16:creationId xmlns="" xmlns:a16="http://schemas.microsoft.com/office/drawing/2014/main" id="{413252B4-20BE-4C6C-8088-07FA7493FF04}"/>
              </a:ext>
            </a:extLst>
          </p:cNvPr>
          <p:cNvSpPr/>
          <p:nvPr/>
        </p:nvSpPr>
        <p:spPr>
          <a:xfrm>
            <a:off x="3530929" y="4634343"/>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cs typeface="Calibri"/>
              </a:rPr>
              <a:t>loyalty</a:t>
            </a:r>
            <a:endParaRPr lang="en-US"/>
          </a:p>
        </p:txBody>
      </p:sp>
      <p:sp>
        <p:nvSpPr>
          <p:cNvPr id="45" name="Rectangle: Rounded Corners 44">
            <a:extLst>
              <a:ext uri="{FF2B5EF4-FFF2-40B4-BE49-F238E27FC236}">
                <a16:creationId xmlns="" xmlns:a16="http://schemas.microsoft.com/office/drawing/2014/main" id="{04952DB1-CDE7-4BE2-9F70-F8D951D3FE69}"/>
              </a:ext>
            </a:extLst>
          </p:cNvPr>
          <p:cNvSpPr/>
          <p:nvPr/>
        </p:nvSpPr>
        <p:spPr>
          <a:xfrm>
            <a:off x="4510643" y="4634344"/>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cs typeface="Calibri"/>
              </a:rPr>
              <a:t>forces</a:t>
            </a:r>
            <a:endParaRPr lang="en-US" sz="1100">
              <a:cs typeface="Calibri"/>
            </a:endParaRPr>
          </a:p>
        </p:txBody>
      </p:sp>
      <p:sp>
        <p:nvSpPr>
          <p:cNvPr id="46" name="Rectangle: Rounded Corners 45">
            <a:extLst>
              <a:ext uri="{FF2B5EF4-FFF2-40B4-BE49-F238E27FC236}">
                <a16:creationId xmlns="" xmlns:a16="http://schemas.microsoft.com/office/drawing/2014/main" id="{866CE1A6-CA0A-442F-8EB2-1AD0FDAD0376}"/>
              </a:ext>
            </a:extLst>
          </p:cNvPr>
          <p:cNvSpPr/>
          <p:nvPr/>
        </p:nvSpPr>
        <p:spPr>
          <a:xfrm>
            <a:off x="8508669" y="4634344"/>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cs typeface="Calibri"/>
              </a:rPr>
              <a:t>attacks</a:t>
            </a:r>
            <a:endParaRPr lang="en-US"/>
          </a:p>
        </p:txBody>
      </p:sp>
      <p:sp>
        <p:nvSpPr>
          <p:cNvPr id="47" name="Rectangle: Rounded Corners 46">
            <a:extLst>
              <a:ext uri="{FF2B5EF4-FFF2-40B4-BE49-F238E27FC236}">
                <a16:creationId xmlns="" xmlns:a16="http://schemas.microsoft.com/office/drawing/2014/main" id="{74747C7D-9CDC-4352-A6F3-71FB16DDD246}"/>
              </a:ext>
            </a:extLst>
          </p:cNvPr>
          <p:cNvSpPr/>
          <p:nvPr/>
        </p:nvSpPr>
        <p:spPr>
          <a:xfrm>
            <a:off x="7499267" y="4634344"/>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cs typeface="Calibri"/>
              </a:rPr>
              <a:t>repeat</a:t>
            </a:r>
            <a:endParaRPr lang="en-US"/>
          </a:p>
        </p:txBody>
      </p:sp>
      <p:sp>
        <p:nvSpPr>
          <p:cNvPr id="48" name="Rectangle: Rounded Corners 47">
            <a:extLst>
              <a:ext uri="{FF2B5EF4-FFF2-40B4-BE49-F238E27FC236}">
                <a16:creationId xmlns="" xmlns:a16="http://schemas.microsoft.com/office/drawing/2014/main" id="{9D6D0E69-8D89-49F9-8649-47CA6CE2716E}"/>
              </a:ext>
            </a:extLst>
          </p:cNvPr>
          <p:cNvSpPr/>
          <p:nvPr/>
        </p:nvSpPr>
        <p:spPr>
          <a:xfrm>
            <a:off x="6489864" y="4634344"/>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cs typeface="Calibri"/>
              </a:rPr>
              <a:t>minimises</a:t>
            </a:r>
            <a:endParaRPr lang="en-US"/>
          </a:p>
        </p:txBody>
      </p:sp>
      <p:sp>
        <p:nvSpPr>
          <p:cNvPr id="49" name="Rectangle: Rounded Corners 48">
            <a:extLst>
              <a:ext uri="{FF2B5EF4-FFF2-40B4-BE49-F238E27FC236}">
                <a16:creationId xmlns="" xmlns:a16="http://schemas.microsoft.com/office/drawing/2014/main" id="{4FFCE4BF-FA11-43B8-A53B-36BE21909A34}"/>
              </a:ext>
            </a:extLst>
          </p:cNvPr>
          <p:cNvSpPr/>
          <p:nvPr/>
        </p:nvSpPr>
        <p:spPr>
          <a:xfrm>
            <a:off x="5490358" y="4634344"/>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cs typeface="Calibri"/>
              </a:rPr>
              <a:t>sieges</a:t>
            </a:r>
            <a:endParaRPr lang="en-US"/>
          </a:p>
        </p:txBody>
      </p:sp>
      <p:sp>
        <p:nvSpPr>
          <p:cNvPr id="50" name="Rectangle: Rounded Corners 49">
            <a:extLst>
              <a:ext uri="{FF2B5EF4-FFF2-40B4-BE49-F238E27FC236}">
                <a16:creationId xmlns="" xmlns:a16="http://schemas.microsoft.com/office/drawing/2014/main" id="{43BC30CB-BA4F-48AF-9924-553B95EB5124}"/>
              </a:ext>
            </a:extLst>
          </p:cNvPr>
          <p:cNvSpPr/>
          <p:nvPr/>
        </p:nvSpPr>
        <p:spPr>
          <a:xfrm>
            <a:off x="2016825" y="5426032"/>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cs typeface="Calibri"/>
              </a:rPr>
              <a:t>Odo</a:t>
            </a:r>
            <a:endParaRPr lang="en-US"/>
          </a:p>
        </p:txBody>
      </p:sp>
      <p:sp>
        <p:nvSpPr>
          <p:cNvPr id="51" name="Rectangle: Rounded Corners 50">
            <a:extLst>
              <a:ext uri="{FF2B5EF4-FFF2-40B4-BE49-F238E27FC236}">
                <a16:creationId xmlns="" xmlns:a16="http://schemas.microsoft.com/office/drawing/2014/main" id="{89C94323-AB40-4A53-8880-6D1546A811E7}"/>
              </a:ext>
            </a:extLst>
          </p:cNvPr>
          <p:cNvSpPr/>
          <p:nvPr/>
        </p:nvSpPr>
        <p:spPr>
          <a:xfrm>
            <a:off x="3036124" y="5426033"/>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cs typeface="Calibri"/>
              </a:rPr>
              <a:t>Edwin</a:t>
            </a:r>
            <a:endParaRPr lang="en-US"/>
          </a:p>
        </p:txBody>
      </p:sp>
      <p:sp>
        <p:nvSpPr>
          <p:cNvPr id="52" name="Rectangle: Rounded Corners 51">
            <a:extLst>
              <a:ext uri="{FF2B5EF4-FFF2-40B4-BE49-F238E27FC236}">
                <a16:creationId xmlns="" xmlns:a16="http://schemas.microsoft.com/office/drawing/2014/main" id="{737221CE-29F0-4FFC-97D9-4C404EE9FCB9}"/>
              </a:ext>
            </a:extLst>
          </p:cNvPr>
          <p:cNvSpPr/>
          <p:nvPr/>
        </p:nvSpPr>
        <p:spPr>
          <a:xfrm>
            <a:off x="4045526" y="5426032"/>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cs typeface="Calibri"/>
              </a:rPr>
              <a:t>Morcar</a:t>
            </a:r>
            <a:endParaRPr lang="en-US"/>
          </a:p>
        </p:txBody>
      </p:sp>
      <p:sp>
        <p:nvSpPr>
          <p:cNvPr id="53" name="Rectangle: Rounded Corners 52">
            <a:extLst>
              <a:ext uri="{FF2B5EF4-FFF2-40B4-BE49-F238E27FC236}">
                <a16:creationId xmlns="" xmlns:a16="http://schemas.microsoft.com/office/drawing/2014/main" id="{3C20D41C-0D7D-4B79-811A-321E81345A3D}"/>
              </a:ext>
            </a:extLst>
          </p:cNvPr>
          <p:cNvSpPr/>
          <p:nvPr/>
        </p:nvSpPr>
        <p:spPr>
          <a:xfrm>
            <a:off x="9003475" y="5426033"/>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cs typeface="Calibri"/>
              </a:rPr>
              <a:t>Robert de Montain</a:t>
            </a:r>
            <a:endParaRPr lang="en-US"/>
          </a:p>
        </p:txBody>
      </p:sp>
      <p:sp>
        <p:nvSpPr>
          <p:cNvPr id="54" name="Rectangle: Rounded Corners 53">
            <a:extLst>
              <a:ext uri="{FF2B5EF4-FFF2-40B4-BE49-F238E27FC236}">
                <a16:creationId xmlns="" xmlns:a16="http://schemas.microsoft.com/office/drawing/2014/main" id="{CD48D028-B31E-4636-B1E8-564402191E32}"/>
              </a:ext>
            </a:extLst>
          </p:cNvPr>
          <p:cNvSpPr/>
          <p:nvPr/>
        </p:nvSpPr>
        <p:spPr>
          <a:xfrm>
            <a:off x="8013864" y="5426032"/>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cs typeface="Calibri"/>
              </a:rPr>
              <a:t>Edgar Aethling</a:t>
            </a:r>
            <a:endParaRPr lang="en-US"/>
          </a:p>
        </p:txBody>
      </p:sp>
      <p:sp>
        <p:nvSpPr>
          <p:cNvPr id="55" name="Rectangle: Rounded Corners 54">
            <a:extLst>
              <a:ext uri="{FF2B5EF4-FFF2-40B4-BE49-F238E27FC236}">
                <a16:creationId xmlns="" xmlns:a16="http://schemas.microsoft.com/office/drawing/2014/main" id="{3AB54659-E150-450D-BA74-374A97519495}"/>
              </a:ext>
            </a:extLst>
          </p:cNvPr>
          <p:cNvSpPr/>
          <p:nvPr/>
        </p:nvSpPr>
        <p:spPr>
          <a:xfrm>
            <a:off x="7034149" y="5426033"/>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cs typeface="Calibri"/>
              </a:rPr>
              <a:t>Harold Godwinson</a:t>
            </a:r>
            <a:endParaRPr lang="en-US">
              <a:solidFill>
                <a:schemeClr val="tx1"/>
              </a:solidFill>
            </a:endParaRPr>
          </a:p>
        </p:txBody>
      </p:sp>
      <p:sp>
        <p:nvSpPr>
          <p:cNvPr id="56" name="Rectangle: Rounded Corners 55">
            <a:extLst>
              <a:ext uri="{FF2B5EF4-FFF2-40B4-BE49-F238E27FC236}">
                <a16:creationId xmlns="" xmlns:a16="http://schemas.microsoft.com/office/drawing/2014/main" id="{E15B4113-AF41-48BB-8A0A-76F7A2F0557F}"/>
              </a:ext>
            </a:extLst>
          </p:cNvPr>
          <p:cNvSpPr/>
          <p:nvPr/>
        </p:nvSpPr>
        <p:spPr>
          <a:xfrm>
            <a:off x="6024747" y="5426033"/>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cs typeface="Calibri"/>
              </a:rPr>
              <a:t>Gospatric</a:t>
            </a:r>
            <a:endParaRPr lang="en-US"/>
          </a:p>
        </p:txBody>
      </p:sp>
      <p:sp>
        <p:nvSpPr>
          <p:cNvPr id="57" name="Rectangle: Rounded Corners 56">
            <a:extLst>
              <a:ext uri="{FF2B5EF4-FFF2-40B4-BE49-F238E27FC236}">
                <a16:creationId xmlns="" xmlns:a16="http://schemas.microsoft.com/office/drawing/2014/main" id="{F570534F-1C77-44FE-8B4F-C543426121A5}"/>
              </a:ext>
            </a:extLst>
          </p:cNvPr>
          <p:cNvSpPr/>
          <p:nvPr/>
        </p:nvSpPr>
        <p:spPr>
          <a:xfrm>
            <a:off x="5035137" y="5426032"/>
            <a:ext cx="924296" cy="666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cs typeface="Calibri"/>
              </a:rPr>
              <a:t>Waltheof</a:t>
            </a:r>
            <a:endParaRPr lang="en-US"/>
          </a:p>
        </p:txBody>
      </p:sp>
      <p:sp>
        <p:nvSpPr>
          <p:cNvPr id="58" name="TextBox 57">
            <a:extLst>
              <a:ext uri="{FF2B5EF4-FFF2-40B4-BE49-F238E27FC236}">
                <a16:creationId xmlns="" xmlns:a16="http://schemas.microsoft.com/office/drawing/2014/main" id="{647C2450-0A4D-4798-A3B5-FF387836FBA4}"/>
              </a:ext>
            </a:extLst>
          </p:cNvPr>
          <p:cNvSpPr txBox="1"/>
          <p:nvPr/>
        </p:nvSpPr>
        <p:spPr>
          <a:xfrm>
            <a:off x="551421" y="221906"/>
            <a:ext cx="1291281" cy="1191095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800">
                <a:solidFill>
                  <a:srgbClr val="7030A0"/>
                </a:solidFill>
                <a:cs typeface="Calibri"/>
              </a:rPr>
              <a:t>1</a:t>
            </a:r>
          </a:p>
          <a:p>
            <a:r>
              <a:rPr lang="en-US" sz="4800">
                <a:solidFill>
                  <a:srgbClr val="7030A0"/>
                </a:solidFill>
                <a:cs typeface="Calibri"/>
              </a:rPr>
              <a:t>2</a:t>
            </a:r>
          </a:p>
          <a:p>
            <a:r>
              <a:rPr lang="en-US" sz="4800">
                <a:solidFill>
                  <a:srgbClr val="7030A0"/>
                </a:solidFill>
                <a:cs typeface="Calibri"/>
              </a:rPr>
              <a:t>3</a:t>
            </a:r>
          </a:p>
          <a:p>
            <a:r>
              <a:rPr lang="en-US" sz="4800">
                <a:solidFill>
                  <a:srgbClr val="7030A0"/>
                </a:solidFill>
                <a:cs typeface="Calibri"/>
              </a:rPr>
              <a:t>4</a:t>
            </a:r>
          </a:p>
          <a:p>
            <a:r>
              <a:rPr lang="en-US" sz="4800">
                <a:solidFill>
                  <a:srgbClr val="7030A0"/>
                </a:solidFill>
                <a:cs typeface="Calibri"/>
              </a:rPr>
              <a:t>5</a:t>
            </a:r>
          </a:p>
          <a:p>
            <a:r>
              <a:rPr lang="en-US" sz="4800">
                <a:solidFill>
                  <a:srgbClr val="7030A0"/>
                </a:solidFill>
                <a:cs typeface="Calibri"/>
              </a:rPr>
              <a:t>6</a:t>
            </a:r>
          </a:p>
          <a:p>
            <a:r>
              <a:rPr lang="en-US" sz="4800">
                <a:solidFill>
                  <a:srgbClr val="7030A0"/>
                </a:solidFill>
                <a:cs typeface="Calibri"/>
              </a:rPr>
              <a:t>7</a:t>
            </a:r>
          </a:p>
          <a:p>
            <a:r>
              <a:rPr lang="en-US" sz="4800">
                <a:solidFill>
                  <a:srgbClr val="7030A0"/>
                </a:solidFill>
                <a:cs typeface="Calibri"/>
              </a:rPr>
              <a:t>8</a:t>
            </a:r>
          </a:p>
          <a:p>
            <a:endParaRPr lang="en-US" sz="4800">
              <a:solidFill>
                <a:srgbClr val="7030A0"/>
              </a:solidFill>
              <a:cs typeface="Calibri"/>
            </a:endParaRPr>
          </a:p>
          <a:p>
            <a:endParaRPr lang="en-US" sz="4800">
              <a:solidFill>
                <a:srgbClr val="7030A0"/>
              </a:solidFill>
              <a:cs typeface="Calibri"/>
            </a:endParaRPr>
          </a:p>
          <a:p>
            <a:endParaRPr lang="en-US" sz="3200">
              <a:solidFill>
                <a:srgbClr val="7030A0"/>
              </a:solidFill>
              <a:cs typeface="Calibri"/>
            </a:endParaRPr>
          </a:p>
          <a:p>
            <a:endParaRPr lang="en-US" sz="3200">
              <a:solidFill>
                <a:srgbClr val="7030A0"/>
              </a:solidFill>
              <a:cs typeface="Calibri"/>
            </a:endParaRPr>
          </a:p>
          <a:p>
            <a:endParaRPr lang="en-US" sz="3200">
              <a:solidFill>
                <a:srgbClr val="7030A0"/>
              </a:solidFill>
              <a:cs typeface="Calibri"/>
            </a:endParaRPr>
          </a:p>
          <a:p>
            <a:endParaRPr lang="en-US" sz="3200">
              <a:solidFill>
                <a:srgbClr val="7030A0"/>
              </a:solidFill>
              <a:cs typeface="Calibri"/>
            </a:endParaRPr>
          </a:p>
          <a:p>
            <a:endParaRPr lang="en-US" sz="3200">
              <a:solidFill>
                <a:srgbClr val="7030A0"/>
              </a:solidFill>
              <a:cs typeface="Calibri"/>
            </a:endParaRPr>
          </a:p>
          <a:p>
            <a:endParaRPr lang="en-US" sz="3200">
              <a:solidFill>
                <a:srgbClr val="7030A0"/>
              </a:solidFill>
              <a:cs typeface="Calibri"/>
            </a:endParaRPr>
          </a:p>
          <a:p>
            <a:endParaRPr lang="en-US" sz="3200">
              <a:solidFill>
                <a:srgbClr val="7030A0"/>
              </a:solidFill>
              <a:cs typeface="Calibri"/>
            </a:endParaRPr>
          </a:p>
          <a:p>
            <a:endParaRPr lang="en-US" sz="3200">
              <a:solidFill>
                <a:srgbClr val="7030A0"/>
              </a:solidFill>
              <a:cs typeface="Calibri"/>
            </a:endParaRPr>
          </a:p>
          <a:p>
            <a:endParaRPr lang="en-US" sz="3200">
              <a:solidFill>
                <a:srgbClr val="7030A0"/>
              </a:solidFill>
              <a:cs typeface="Calibri"/>
            </a:endParaRPr>
          </a:p>
        </p:txBody>
      </p:sp>
    </p:spTree>
    <p:extLst>
      <p:ext uri="{BB962C8B-B14F-4D97-AF65-F5344CB8AC3E}">
        <p14:creationId xmlns:p14="http://schemas.microsoft.com/office/powerpoint/2010/main" val="2691274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B217F5-311E-4B05-8695-34023EA24DA3}"/>
              </a:ext>
            </a:extLst>
          </p:cNvPr>
          <p:cNvSpPr>
            <a:spLocks noGrp="1"/>
          </p:cNvSpPr>
          <p:nvPr>
            <p:ph type="title"/>
          </p:nvPr>
        </p:nvSpPr>
        <p:spPr>
          <a:xfrm>
            <a:off x="102031" y="-293553"/>
            <a:ext cx="10515600" cy="1325563"/>
          </a:xfrm>
        </p:spPr>
        <p:txBody>
          <a:bodyPr/>
          <a:lstStyle/>
          <a:p>
            <a:r>
              <a:rPr lang="en-US" dirty="0">
                <a:solidFill>
                  <a:srgbClr val="FF0000"/>
                </a:solidFill>
                <a:cs typeface="Calibri Light"/>
              </a:rPr>
              <a:t>AQA Resource Booklet:</a:t>
            </a:r>
            <a:endParaRPr lang="en-US" dirty="0">
              <a:solidFill>
                <a:srgbClr val="FF0000"/>
              </a:solidFill>
            </a:endParaRPr>
          </a:p>
        </p:txBody>
      </p:sp>
      <p:sp>
        <p:nvSpPr>
          <p:cNvPr id="3" name="Content Placeholder 2">
            <a:extLst>
              <a:ext uri="{FF2B5EF4-FFF2-40B4-BE49-F238E27FC236}">
                <a16:creationId xmlns="" xmlns:a16="http://schemas.microsoft.com/office/drawing/2014/main" id="{A96BE846-9148-4285-8DD5-9374E776C2D6}"/>
              </a:ext>
            </a:extLst>
          </p:cNvPr>
          <p:cNvSpPr>
            <a:spLocks noGrp="1"/>
          </p:cNvSpPr>
          <p:nvPr>
            <p:ph idx="1"/>
          </p:nvPr>
        </p:nvSpPr>
        <p:spPr>
          <a:xfrm>
            <a:off x="179523" y="856981"/>
            <a:ext cx="11677971" cy="5784931"/>
          </a:xfrm>
        </p:spPr>
        <p:txBody>
          <a:bodyPr vert="horz" lIns="91440" tIns="45720" rIns="91440" bIns="45720" rtlCol="0" anchor="t">
            <a:normAutofit/>
          </a:bodyPr>
          <a:lstStyle/>
          <a:p>
            <a:r>
              <a:rPr lang="en-US" sz="3200" dirty="0">
                <a:solidFill>
                  <a:srgbClr val="FF0000"/>
                </a:solidFill>
                <a:cs typeface="Calibri" panose="020F0502020204030204"/>
              </a:rPr>
              <a:t>Pages  3-5:</a:t>
            </a:r>
            <a:r>
              <a:rPr lang="en-US" sz="3200" dirty="0">
                <a:cs typeface="Calibri" panose="020F0502020204030204"/>
              </a:rPr>
              <a:t> Background Information</a:t>
            </a:r>
            <a:endParaRPr lang="en-US" sz="3200">
              <a:cs typeface="Calibri"/>
            </a:endParaRPr>
          </a:p>
          <a:p>
            <a:r>
              <a:rPr lang="en-US" sz="3200" dirty="0">
                <a:solidFill>
                  <a:srgbClr val="FF0000"/>
                </a:solidFill>
                <a:cs typeface="Calibri" panose="020F0502020204030204"/>
              </a:rPr>
              <a:t>Resources A-H</a:t>
            </a:r>
            <a:r>
              <a:rPr lang="en-US" sz="3200" dirty="0">
                <a:cs typeface="Calibri" panose="020F0502020204030204"/>
              </a:rPr>
              <a:t>: Photographs / Maps of Pevensey</a:t>
            </a:r>
          </a:p>
          <a:p>
            <a:r>
              <a:rPr lang="en-US" sz="3200" dirty="0">
                <a:solidFill>
                  <a:srgbClr val="FF0000"/>
                </a:solidFill>
                <a:cs typeface="Calibri" panose="020F0502020204030204"/>
              </a:rPr>
              <a:t>Resource  I:</a:t>
            </a:r>
            <a:r>
              <a:rPr lang="en-US" sz="3200" dirty="0">
                <a:cs typeface="Calibri" panose="020F0502020204030204"/>
              </a:rPr>
              <a:t> talks about the Rebellions William faced – FUNCTION and LOCATION of castles!</a:t>
            </a:r>
          </a:p>
          <a:p>
            <a:r>
              <a:rPr lang="en-US" sz="3200" dirty="0">
                <a:solidFill>
                  <a:srgbClr val="FF0000"/>
                </a:solidFill>
                <a:cs typeface="Calibri" panose="020F0502020204030204"/>
              </a:rPr>
              <a:t>Resource J:</a:t>
            </a:r>
            <a:r>
              <a:rPr lang="en-US" sz="3200" dirty="0">
                <a:cs typeface="Calibri" panose="020F0502020204030204"/>
              </a:rPr>
              <a:t> talks about the need to defend landscape, the location of castles and fear of attack.</a:t>
            </a:r>
          </a:p>
          <a:p>
            <a:r>
              <a:rPr lang="en-US" sz="3200" dirty="0">
                <a:solidFill>
                  <a:srgbClr val="FF0000"/>
                </a:solidFill>
                <a:cs typeface="Calibri" panose="020F0502020204030204"/>
              </a:rPr>
              <a:t>Resource K: </a:t>
            </a:r>
            <a:r>
              <a:rPr lang="en-US" sz="3200" dirty="0">
                <a:cs typeface="Calibri" panose="020F0502020204030204"/>
              </a:rPr>
              <a:t>Surrounding area and settlement pattern – this thinks beyond the castle itself. FUNCTION and PEOPLE.</a:t>
            </a:r>
          </a:p>
          <a:p>
            <a:r>
              <a:rPr lang="en-US" sz="3200" dirty="0">
                <a:solidFill>
                  <a:srgbClr val="FF0000"/>
                </a:solidFill>
                <a:cs typeface="Calibri" panose="020F0502020204030204"/>
              </a:rPr>
              <a:t>Resource L:</a:t>
            </a:r>
            <a:r>
              <a:rPr lang="en-US" sz="3200" dirty="0">
                <a:cs typeface="Calibri" panose="020F0502020204030204"/>
              </a:rPr>
              <a:t> Establishment of the Sussex Rapes</a:t>
            </a:r>
          </a:p>
          <a:p>
            <a:r>
              <a:rPr lang="en-US" sz="3200" dirty="0">
                <a:solidFill>
                  <a:srgbClr val="FF0000"/>
                </a:solidFill>
                <a:cs typeface="Calibri" panose="020F0502020204030204"/>
              </a:rPr>
              <a:t>Resource M:</a:t>
            </a:r>
            <a:r>
              <a:rPr lang="en-US" sz="3200" dirty="0">
                <a:cs typeface="Calibri" panose="020F0502020204030204"/>
              </a:rPr>
              <a:t> talks about Robert de </a:t>
            </a:r>
            <a:r>
              <a:rPr lang="en-US" sz="3200" dirty="0" err="1">
                <a:cs typeface="Calibri" panose="020F0502020204030204"/>
              </a:rPr>
              <a:t>Mortain</a:t>
            </a:r>
            <a:r>
              <a:rPr lang="en-US" sz="3200" dirty="0">
                <a:cs typeface="Calibri" panose="020F0502020204030204"/>
              </a:rPr>
              <a:t> – the main man!</a:t>
            </a:r>
          </a:p>
        </p:txBody>
      </p:sp>
    </p:spTree>
    <p:extLst>
      <p:ext uri="{BB962C8B-B14F-4D97-AF65-F5344CB8AC3E}">
        <p14:creationId xmlns:p14="http://schemas.microsoft.com/office/powerpoint/2010/main" val="1642848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5019FD-F95F-4109-B151-8DA74675F4FC}"/>
              </a:ext>
            </a:extLst>
          </p:cNvPr>
          <p:cNvSpPr>
            <a:spLocks noGrp="1"/>
          </p:cNvSpPr>
          <p:nvPr>
            <p:ph type="title"/>
          </p:nvPr>
        </p:nvSpPr>
        <p:spPr>
          <a:xfrm>
            <a:off x="169984" y="318233"/>
            <a:ext cx="10515600" cy="352548"/>
          </a:xfrm>
        </p:spPr>
        <p:txBody>
          <a:bodyPr>
            <a:normAutofit fontScale="90000"/>
          </a:bodyPr>
          <a:lstStyle/>
          <a:p>
            <a:r>
              <a:rPr lang="en-US">
                <a:cs typeface="Calibri Light"/>
              </a:rPr>
              <a:t>Magnificent Seven</a:t>
            </a:r>
          </a:p>
        </p:txBody>
      </p:sp>
      <p:sp>
        <p:nvSpPr>
          <p:cNvPr id="3" name="Content Placeholder 2">
            <a:extLst>
              <a:ext uri="{FF2B5EF4-FFF2-40B4-BE49-F238E27FC236}">
                <a16:creationId xmlns="" xmlns:a16="http://schemas.microsoft.com/office/drawing/2014/main" id="{0D8F79D5-6F94-4174-B4D3-C64CC02502E2}"/>
              </a:ext>
            </a:extLst>
          </p:cNvPr>
          <p:cNvSpPr>
            <a:spLocks noGrp="1"/>
          </p:cNvSpPr>
          <p:nvPr>
            <p:ph idx="1"/>
          </p:nvPr>
        </p:nvSpPr>
        <p:spPr>
          <a:xfrm>
            <a:off x="322385" y="2153871"/>
            <a:ext cx="11676184" cy="4503738"/>
          </a:xfrm>
        </p:spPr>
        <p:txBody>
          <a:bodyPr vert="horz" lIns="91440" tIns="45720" rIns="91440" bIns="45720" rtlCol="0" anchor="t">
            <a:normAutofit fontScale="85000" lnSpcReduction="20000"/>
          </a:bodyPr>
          <a:lstStyle/>
          <a:p>
            <a:pPr marL="0" indent="0">
              <a:buNone/>
            </a:pPr>
            <a:r>
              <a:rPr lang="en-US">
                <a:solidFill>
                  <a:srgbClr val="FF0000"/>
                </a:solidFill>
                <a:cs typeface="Calibri"/>
              </a:rPr>
              <a:t>How far does a study of Pevensey Castle support this statement?</a:t>
            </a:r>
            <a:endParaRPr lang="en-US">
              <a:solidFill>
                <a:srgbClr val="FF0000"/>
              </a:solidFill>
            </a:endParaRPr>
          </a:p>
          <a:p>
            <a:pPr marL="0" indent="0">
              <a:buNone/>
            </a:pPr>
            <a:r>
              <a:rPr lang="en-US" i="1">
                <a:cs typeface="Calibri"/>
              </a:rPr>
              <a:t>Explain your answer. You should refer to Pevensey Castle and your contextual knowledge.</a:t>
            </a:r>
            <a:r>
              <a:rPr lang="en-US">
                <a:cs typeface="Calibri"/>
              </a:rPr>
              <a:t> (16 marks)</a:t>
            </a:r>
          </a:p>
          <a:p>
            <a:pPr marL="0" indent="0">
              <a:buNone/>
            </a:pPr>
            <a:endParaRPr lang="en-US">
              <a:cs typeface="Calibri"/>
            </a:endParaRPr>
          </a:p>
          <a:p>
            <a:pPr marL="0" indent="0">
              <a:buNone/>
            </a:pPr>
            <a:r>
              <a:rPr lang="en-US">
                <a:cs typeface="Calibri"/>
              </a:rPr>
              <a:t>To support your answer candidates could include aspects of the site such as:</a:t>
            </a:r>
          </a:p>
          <a:p>
            <a:r>
              <a:rPr lang="en-US">
                <a:solidFill>
                  <a:srgbClr val="FF0000"/>
                </a:solidFill>
                <a:cs typeface="Calibri"/>
              </a:rPr>
              <a:t>Location</a:t>
            </a:r>
          </a:p>
          <a:p>
            <a:r>
              <a:rPr lang="en-US">
                <a:solidFill>
                  <a:srgbClr val="FF0000"/>
                </a:solidFill>
                <a:cs typeface="Calibri"/>
              </a:rPr>
              <a:t>Function</a:t>
            </a:r>
          </a:p>
          <a:p>
            <a:r>
              <a:rPr lang="en-US">
                <a:solidFill>
                  <a:srgbClr val="FF0000"/>
                </a:solidFill>
                <a:cs typeface="Calibri"/>
              </a:rPr>
              <a:t>Structure</a:t>
            </a:r>
          </a:p>
          <a:p>
            <a:r>
              <a:rPr lang="en-US">
                <a:solidFill>
                  <a:srgbClr val="FF0000"/>
                </a:solidFill>
                <a:cs typeface="Calibri"/>
              </a:rPr>
              <a:t>Design</a:t>
            </a:r>
          </a:p>
          <a:p>
            <a:r>
              <a:rPr lang="en-US">
                <a:solidFill>
                  <a:srgbClr val="FF0000"/>
                </a:solidFill>
                <a:cs typeface="Calibri"/>
              </a:rPr>
              <a:t>People connected to the site – owners</a:t>
            </a:r>
          </a:p>
          <a:p>
            <a:r>
              <a:rPr lang="en-US">
                <a:solidFill>
                  <a:srgbClr val="FF0000"/>
                </a:solidFill>
                <a:cs typeface="Calibri"/>
              </a:rPr>
              <a:t>How the site reflects culture, values and fashions of the time</a:t>
            </a:r>
          </a:p>
          <a:p>
            <a:r>
              <a:rPr lang="en-US" dirty="0">
                <a:solidFill>
                  <a:srgbClr val="FF0000"/>
                </a:solidFill>
                <a:cs typeface="Calibri"/>
              </a:rPr>
              <a:t>How the site links to important events and/or developments  of the </a:t>
            </a:r>
            <a:r>
              <a:rPr lang="en-US">
                <a:solidFill>
                  <a:srgbClr val="FF0000"/>
                </a:solidFill>
                <a:cs typeface="Calibri"/>
              </a:rPr>
              <a:t>specified period.</a:t>
            </a:r>
          </a:p>
        </p:txBody>
      </p:sp>
      <p:sp>
        <p:nvSpPr>
          <p:cNvPr id="4" name="Flowchart: Sequential Access Storage 3">
            <a:extLst>
              <a:ext uri="{FF2B5EF4-FFF2-40B4-BE49-F238E27FC236}">
                <a16:creationId xmlns="" xmlns:a16="http://schemas.microsoft.com/office/drawing/2014/main" id="{0DF91374-A1C2-4F6A-81E0-D029D249E736}"/>
              </a:ext>
            </a:extLst>
          </p:cNvPr>
          <p:cNvSpPr/>
          <p:nvPr/>
        </p:nvSpPr>
        <p:spPr>
          <a:xfrm flipH="1">
            <a:off x="5431565" y="72126"/>
            <a:ext cx="6444642" cy="1984247"/>
          </a:xfrm>
          <a:prstGeom prst="flowChartMagneticTap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cs typeface="Calibri"/>
              </a:rPr>
              <a:t>The main </a:t>
            </a:r>
            <a:r>
              <a:rPr lang="en-US" sz="2400">
                <a:solidFill>
                  <a:srgbClr val="FF0000"/>
                </a:solidFill>
                <a:cs typeface="Calibri"/>
              </a:rPr>
              <a:t>change</a:t>
            </a:r>
            <a:r>
              <a:rPr lang="en-US" sz="2400">
                <a:cs typeface="Calibri"/>
              </a:rPr>
              <a:t> that Norman Castles brought about was that they allowed the Normans to defend their new lands.</a:t>
            </a:r>
            <a:endParaRPr lang="en-US" sz="2400"/>
          </a:p>
        </p:txBody>
      </p:sp>
    </p:spTree>
    <p:extLst>
      <p:ext uri="{BB962C8B-B14F-4D97-AF65-F5344CB8AC3E}">
        <p14:creationId xmlns:p14="http://schemas.microsoft.com/office/powerpoint/2010/main" val="115276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screenshot of a cell phone&#10;&#10;Description generated with very high confidence">
            <a:extLst>
              <a:ext uri="{FF2B5EF4-FFF2-40B4-BE49-F238E27FC236}">
                <a16:creationId xmlns="" xmlns:a16="http://schemas.microsoft.com/office/drawing/2014/main" id="{8EF56DBD-4C99-4E92-A28E-531792AF2CBC}"/>
              </a:ext>
            </a:extLst>
          </p:cNvPr>
          <p:cNvPicPr>
            <a:picLocks noChangeAspect="1"/>
          </p:cNvPicPr>
          <p:nvPr/>
        </p:nvPicPr>
        <p:blipFill rotWithShape="1">
          <a:blip r:embed="rId2"/>
          <a:srcRect l="19231" t="42105" r="52137" b="35088"/>
          <a:stretch/>
        </p:blipFill>
        <p:spPr>
          <a:xfrm>
            <a:off x="1992923" y="2424181"/>
            <a:ext cx="8112372" cy="4397295"/>
          </a:xfrm>
          <a:prstGeom prst="rect">
            <a:avLst/>
          </a:prstGeom>
        </p:spPr>
      </p:pic>
      <p:sp>
        <p:nvSpPr>
          <p:cNvPr id="6" name="TextBox 5">
            <a:extLst>
              <a:ext uri="{FF2B5EF4-FFF2-40B4-BE49-F238E27FC236}">
                <a16:creationId xmlns="" xmlns:a16="http://schemas.microsoft.com/office/drawing/2014/main" id="{A7864FE9-DA3A-45B1-B110-6CF7BF537868}"/>
              </a:ext>
            </a:extLst>
          </p:cNvPr>
          <p:cNvSpPr txBox="1"/>
          <p:nvPr/>
        </p:nvSpPr>
        <p:spPr>
          <a:xfrm>
            <a:off x="2508738" y="644769"/>
            <a:ext cx="6928338" cy="212365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a:solidFill>
                  <a:schemeClr val="accent2">
                    <a:lumMod val="50000"/>
                  </a:schemeClr>
                </a:solidFill>
              </a:rPr>
              <a:t>Sitting on the fence </a:t>
            </a:r>
            <a:r>
              <a:rPr lang="en-US" sz="4400"/>
              <a:t>can only ever get you one thing. Splinters!</a:t>
            </a:r>
            <a:endParaRPr lang="en-US" sz="4400">
              <a:cs typeface="Calibri"/>
            </a:endParaRPr>
          </a:p>
        </p:txBody>
      </p:sp>
    </p:spTree>
    <p:extLst>
      <p:ext uri="{BB962C8B-B14F-4D97-AF65-F5344CB8AC3E}">
        <p14:creationId xmlns:p14="http://schemas.microsoft.com/office/powerpoint/2010/main" val="1720379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61EBA0-DB6A-449C-8294-B0A6C59D6BD6}"/>
              </a:ext>
            </a:extLst>
          </p:cNvPr>
          <p:cNvSpPr>
            <a:spLocks noGrp="1"/>
          </p:cNvSpPr>
          <p:nvPr>
            <p:ph type="title"/>
          </p:nvPr>
        </p:nvSpPr>
        <p:spPr>
          <a:xfrm>
            <a:off x="345831" y="189279"/>
            <a:ext cx="4560277" cy="2896455"/>
          </a:xfrm>
        </p:spPr>
        <p:txBody>
          <a:bodyPr>
            <a:normAutofit/>
          </a:bodyPr>
          <a:lstStyle/>
          <a:p>
            <a:r>
              <a:rPr lang="en-US" b="1">
                <a:solidFill>
                  <a:srgbClr val="7030A0"/>
                </a:solidFill>
                <a:cs typeface="Calibri Light"/>
              </a:rPr>
              <a:t>Weighty Words</a:t>
            </a:r>
            <a:r>
              <a:rPr lang="en-US">
                <a:solidFill>
                  <a:srgbClr val="7030A0"/>
                </a:solidFill>
                <a:cs typeface="Calibri Light"/>
              </a:rPr>
              <a:t/>
            </a:r>
            <a:br>
              <a:rPr lang="en-US">
                <a:solidFill>
                  <a:srgbClr val="7030A0"/>
                </a:solidFill>
                <a:cs typeface="Calibri Light"/>
              </a:rPr>
            </a:br>
            <a:r>
              <a:rPr lang="en-US">
                <a:cs typeface="Calibri Light"/>
              </a:rPr>
              <a:t/>
            </a:r>
            <a:br>
              <a:rPr lang="en-US">
                <a:cs typeface="Calibri Light"/>
              </a:rPr>
            </a:br>
            <a:r>
              <a:rPr lang="en-US" sz="2400">
                <a:solidFill>
                  <a:srgbClr val="7030A0"/>
                </a:solidFill>
                <a:cs typeface="Calibri Light"/>
              </a:rPr>
              <a:t>Making a Judgement</a:t>
            </a:r>
            <a:r>
              <a:rPr lang="en-US">
                <a:solidFill>
                  <a:srgbClr val="7030A0"/>
                </a:solidFill>
                <a:cs typeface="Calibri Light"/>
              </a:rPr>
              <a:t/>
            </a:r>
            <a:br>
              <a:rPr lang="en-US">
                <a:solidFill>
                  <a:srgbClr val="7030A0"/>
                </a:solidFill>
                <a:cs typeface="Calibri Light"/>
              </a:rPr>
            </a:br>
            <a:endParaRPr lang="en-US">
              <a:solidFill>
                <a:srgbClr val="7030A0"/>
              </a:solidFill>
            </a:endParaRPr>
          </a:p>
        </p:txBody>
      </p:sp>
      <p:sp>
        <p:nvSpPr>
          <p:cNvPr id="4" name="TextBox 3">
            <a:extLst>
              <a:ext uri="{FF2B5EF4-FFF2-40B4-BE49-F238E27FC236}">
                <a16:creationId xmlns="" xmlns:a16="http://schemas.microsoft.com/office/drawing/2014/main" id="{E8FA4BDA-6BA6-405C-B796-0D03D3CA27A9}"/>
              </a:ext>
            </a:extLst>
          </p:cNvPr>
          <p:cNvSpPr txBox="1"/>
          <p:nvPr/>
        </p:nvSpPr>
        <p:spPr>
          <a:xfrm>
            <a:off x="6928338" y="140677"/>
            <a:ext cx="2743200"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cs typeface="Calibri"/>
              </a:rPr>
              <a:t>Significance</a:t>
            </a:r>
            <a:endParaRPr lang="en-US"/>
          </a:p>
        </p:txBody>
      </p:sp>
      <p:sp>
        <p:nvSpPr>
          <p:cNvPr id="5" name="Rectangle 4">
            <a:extLst>
              <a:ext uri="{FF2B5EF4-FFF2-40B4-BE49-F238E27FC236}">
                <a16:creationId xmlns="" xmlns:a16="http://schemas.microsoft.com/office/drawing/2014/main" id="{08691742-FD03-4966-A19B-DCA2F85C9A83}"/>
              </a:ext>
            </a:extLst>
          </p:cNvPr>
          <p:cNvSpPr/>
          <p:nvPr/>
        </p:nvSpPr>
        <p:spPr>
          <a:xfrm>
            <a:off x="5429983" y="652829"/>
            <a:ext cx="5744307" cy="195775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a:solidFill>
                  <a:srgbClr val="00B050"/>
                </a:solidFill>
                <a:cs typeface="Calibri"/>
              </a:rPr>
              <a:t>Importance             least important</a:t>
            </a:r>
          </a:p>
          <a:p>
            <a:pPr algn="ctr"/>
            <a:endParaRPr lang="en-US" sz="2000">
              <a:solidFill>
                <a:srgbClr val="00B050"/>
              </a:solidFill>
              <a:cs typeface="Calibri"/>
            </a:endParaRPr>
          </a:p>
          <a:p>
            <a:pPr algn="ctr"/>
            <a:r>
              <a:rPr lang="en-US" sz="2000">
                <a:solidFill>
                  <a:srgbClr val="00B050"/>
                </a:solidFill>
                <a:cs typeface="Calibri"/>
              </a:rPr>
              <a:t>smallest      less important       biggest change</a:t>
            </a:r>
          </a:p>
          <a:p>
            <a:pPr algn="ctr"/>
            <a:endParaRPr lang="en-US" sz="2000">
              <a:solidFill>
                <a:srgbClr val="00B050"/>
              </a:solidFill>
              <a:cs typeface="Calibri"/>
            </a:endParaRPr>
          </a:p>
          <a:p>
            <a:pPr algn="ctr"/>
            <a:r>
              <a:rPr lang="en-US" sz="2000">
                <a:solidFill>
                  <a:srgbClr val="00B050"/>
                </a:solidFill>
                <a:cs typeface="Calibri"/>
              </a:rPr>
              <a:t>most incredible</a:t>
            </a:r>
          </a:p>
        </p:txBody>
      </p:sp>
      <p:sp>
        <p:nvSpPr>
          <p:cNvPr id="8" name="Rectangle 7">
            <a:extLst>
              <a:ext uri="{FF2B5EF4-FFF2-40B4-BE49-F238E27FC236}">
                <a16:creationId xmlns="" xmlns:a16="http://schemas.microsoft.com/office/drawing/2014/main" id="{9E1B7BFA-6715-47EB-86BA-1ED298765982}"/>
              </a:ext>
            </a:extLst>
          </p:cNvPr>
          <p:cNvSpPr/>
          <p:nvPr/>
        </p:nvSpPr>
        <p:spPr>
          <a:xfrm>
            <a:off x="5429982" y="2704366"/>
            <a:ext cx="5744307" cy="195775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a:solidFill>
                  <a:srgbClr val="0070C0"/>
                </a:solidFill>
                <a:cs typeface="Calibri"/>
              </a:rPr>
              <a:t>unimportant            valuable                     vital</a:t>
            </a:r>
          </a:p>
          <a:p>
            <a:pPr algn="ctr"/>
            <a:r>
              <a:rPr lang="en-US" sz="2000">
                <a:solidFill>
                  <a:srgbClr val="0070C0"/>
                </a:solidFill>
                <a:cs typeface="Calibri"/>
              </a:rPr>
              <a:t>Considerable               insignificant</a:t>
            </a:r>
          </a:p>
          <a:p>
            <a:pPr algn="ctr"/>
            <a:r>
              <a:rPr lang="en-US" sz="2000">
                <a:solidFill>
                  <a:srgbClr val="0070C0"/>
                </a:solidFill>
                <a:cs typeface="Calibri"/>
              </a:rPr>
              <a:t>momentous          non-essential           influential</a:t>
            </a:r>
          </a:p>
          <a:p>
            <a:pPr algn="ctr"/>
            <a:r>
              <a:rPr lang="en-US" sz="2000">
                <a:solidFill>
                  <a:srgbClr val="0070C0"/>
                </a:solidFill>
                <a:cs typeface="Calibri"/>
              </a:rPr>
              <a:t>revealing                 un-</a:t>
            </a:r>
            <a:r>
              <a:rPr lang="en-US" sz="2000" err="1">
                <a:solidFill>
                  <a:srgbClr val="0070C0"/>
                </a:solidFill>
                <a:cs typeface="Calibri"/>
              </a:rPr>
              <a:t>substntial</a:t>
            </a:r>
          </a:p>
          <a:p>
            <a:pPr algn="ctr"/>
            <a:r>
              <a:rPr lang="en-US" sz="2000">
                <a:solidFill>
                  <a:srgbClr val="0070C0"/>
                </a:solidFill>
                <a:cs typeface="Calibri"/>
              </a:rPr>
              <a:t>remembered                              standout great</a:t>
            </a:r>
          </a:p>
        </p:txBody>
      </p:sp>
      <p:sp>
        <p:nvSpPr>
          <p:cNvPr id="9" name="Rectangle 8">
            <a:extLst>
              <a:ext uri="{FF2B5EF4-FFF2-40B4-BE49-F238E27FC236}">
                <a16:creationId xmlns="" xmlns:a16="http://schemas.microsoft.com/office/drawing/2014/main" id="{43D69CB5-DB4F-484B-995F-9F9C5FF32B4A}"/>
              </a:ext>
            </a:extLst>
          </p:cNvPr>
          <p:cNvSpPr/>
          <p:nvPr/>
        </p:nvSpPr>
        <p:spPr>
          <a:xfrm>
            <a:off x="5429982" y="4755905"/>
            <a:ext cx="5744307" cy="195775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a:solidFill>
                  <a:srgbClr val="FF0000"/>
                </a:solidFill>
                <a:cs typeface="Calibri"/>
              </a:rPr>
              <a:t>Resonant       salient        trivial            chief</a:t>
            </a:r>
          </a:p>
          <a:p>
            <a:pPr algn="ctr"/>
            <a:r>
              <a:rPr lang="en-US" sz="2000">
                <a:solidFill>
                  <a:srgbClr val="FF0000"/>
                </a:solidFill>
                <a:cs typeface="Calibri"/>
              </a:rPr>
              <a:t>insubstantial                 principal               imperative</a:t>
            </a:r>
          </a:p>
          <a:p>
            <a:pPr algn="ctr"/>
            <a:r>
              <a:rPr lang="en-US" sz="2000">
                <a:solidFill>
                  <a:srgbClr val="FF0000"/>
                </a:solidFill>
                <a:cs typeface="Calibri"/>
              </a:rPr>
              <a:t>substantial             crucial         remarkable</a:t>
            </a:r>
          </a:p>
          <a:p>
            <a:pPr algn="ctr"/>
            <a:r>
              <a:rPr lang="en-US" sz="2000">
                <a:solidFill>
                  <a:srgbClr val="FF0000"/>
                </a:solidFill>
                <a:cs typeface="Calibri"/>
              </a:rPr>
              <a:t>paramount            exceptional</a:t>
            </a:r>
          </a:p>
          <a:p>
            <a:pPr algn="ctr"/>
            <a:r>
              <a:rPr lang="en-US" sz="2000">
                <a:solidFill>
                  <a:srgbClr val="FF0000"/>
                </a:solidFill>
                <a:cs typeface="Calibri"/>
              </a:rPr>
              <a:t>momentous </a:t>
            </a:r>
          </a:p>
        </p:txBody>
      </p:sp>
    </p:spTree>
    <p:extLst>
      <p:ext uri="{BB962C8B-B14F-4D97-AF65-F5344CB8AC3E}">
        <p14:creationId xmlns:p14="http://schemas.microsoft.com/office/powerpoint/2010/main" val="14130725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1251</TotalTime>
  <Words>1418</Words>
  <Application>Microsoft Office PowerPoint</Application>
  <PresentationFormat>Widescreen</PresentationFormat>
  <Paragraphs>236</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Segoe UI</vt:lpstr>
      <vt:lpstr>office theme</vt:lpstr>
      <vt:lpstr>Things to watch to extend your knowledge / revision:</vt:lpstr>
      <vt:lpstr>  Question 4: 'Statement'. How far does a study of Pevensey Castle support this statement?(16 marks)</vt:lpstr>
      <vt:lpstr>Do Now: What can you remember?</vt:lpstr>
      <vt:lpstr>PowerPoint Presentation</vt:lpstr>
      <vt:lpstr>PowerPoint Presentation</vt:lpstr>
      <vt:lpstr>AQA Resource Booklet:</vt:lpstr>
      <vt:lpstr>Magnificent Seven</vt:lpstr>
      <vt:lpstr>PowerPoint Presentation</vt:lpstr>
      <vt:lpstr>Weighty Words  Making a Judgement </vt:lpstr>
      <vt:lpstr>Killer Questions</vt:lpstr>
      <vt:lpstr>Cause / Consequence</vt:lpstr>
      <vt:lpstr>Change / Continuity</vt:lpstr>
      <vt:lpstr>Pevensey Castle....</vt:lpstr>
      <vt:lpstr>PowerPoint Presentation</vt:lpstr>
      <vt:lpstr>Historic Environment Question:</vt:lpstr>
      <vt:lpstr>The main change that Norman Castles brought about was that they allowed the Normans to defend their new lands. How far does a study of Pevensey Castle support this statement? Explain your answer. You should refer to Pevensey Castle and your contextual knowledge. (16 marks)</vt:lpstr>
      <vt:lpstr>PowerPoint Presentation</vt:lpstr>
      <vt:lpstr>PowerPoint Presentation</vt:lpstr>
      <vt:lpstr>PowerPoint Presentation</vt:lpstr>
      <vt:lpstr>Another possible answer. This time to a cause / consequence question, but with same factor focus i.e. defence of land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Mari-Sian.Whittaker</dc:creator>
  <cp:lastModifiedBy>Sheila Baker</cp:lastModifiedBy>
  <cp:revision>974</cp:revision>
  <dcterms:created xsi:type="dcterms:W3CDTF">2013-07-15T20:26:40Z</dcterms:created>
  <dcterms:modified xsi:type="dcterms:W3CDTF">2019-03-01T15:15:58Z</dcterms:modified>
</cp:coreProperties>
</file>